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Staatliches"/>
      <p:regular r:id="rId31"/>
    </p:embeddedFont>
    <p:embeddedFont>
      <p:font typeface="Montserrat"/>
      <p:regular r:id="rId32"/>
      <p:bold r:id="rId33"/>
      <p:italic r:id="rId34"/>
      <p:boldItalic r:id="rId35"/>
    </p:embeddedFont>
    <p:embeddedFont>
      <p:font typeface="Lato"/>
      <p:regular r:id="rId36"/>
      <p:bold r:id="rId37"/>
      <p:italic r:id="rId38"/>
      <p:boldItalic r:id="rId39"/>
    </p:embeddedFont>
    <p:embeddedFont>
      <p:font typeface="Montserrat Black"/>
      <p:bold r:id="rId40"/>
      <p:boldItalic r:id="rId41"/>
    </p:embeddedFont>
    <p:embeddedFont>
      <p:font typeface="Montserrat Medium"/>
      <p:regular r:id="rId42"/>
      <p:bold r:id="rId43"/>
      <p:italic r:id="rId44"/>
      <p:boldItalic r:id="rId45"/>
    </p:embeddedFont>
    <p:embeddedFont>
      <p:font typeface="Roboto Condensed Light"/>
      <p:regular r:id="rId46"/>
      <p:bold r:id="rId47"/>
      <p:italic r:id="rId48"/>
      <p:boldItalic r:id="rId49"/>
    </p:embeddedFont>
    <p:embeddedFont>
      <p:font typeface="Montserrat ExtraBold"/>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C8AAB1-F1B6-4828-9177-AED909481F5C}">
  <a:tblStyle styleId="{65C8AAB1-F1B6-4828-9177-AED909481F5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lack-bold.fntdata"/><Relationship Id="rId42" Type="http://schemas.openxmlformats.org/officeDocument/2006/relationships/font" Target="fonts/MontserratMedium-regular.fntdata"/><Relationship Id="rId41" Type="http://schemas.openxmlformats.org/officeDocument/2006/relationships/font" Target="fonts/MontserratBlack-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RobotoCondensedLight-regular.fntdata"/><Relationship Id="rId45" Type="http://schemas.openxmlformats.org/officeDocument/2006/relationships/font" Target="fonts/Montserrat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Light-italic.fntdata"/><Relationship Id="rId47" Type="http://schemas.openxmlformats.org/officeDocument/2006/relationships/font" Target="fonts/RobotoCondensedLight-bold.fntdata"/><Relationship Id="rId49" Type="http://schemas.openxmlformats.org/officeDocument/2006/relationships/font" Target="fonts/RobotoCondensed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taatliches-regular.fntdata"/><Relationship Id="rId30" Type="http://schemas.openxmlformats.org/officeDocument/2006/relationships/slide" Target="slides/slide25.xml"/><Relationship Id="rId33" Type="http://schemas.openxmlformats.org/officeDocument/2006/relationships/font" Target="fonts/Montserrat-bold.fntdata"/><Relationship Id="rId32" Type="http://schemas.openxmlformats.org/officeDocument/2006/relationships/font" Target="fonts/Montserrat-regular.fntdata"/><Relationship Id="rId35" Type="http://schemas.openxmlformats.org/officeDocument/2006/relationships/font" Target="fonts/Montserrat-boldItalic.fntdata"/><Relationship Id="rId34" Type="http://schemas.openxmlformats.org/officeDocument/2006/relationships/font" Target="fonts/Montserrat-italic.fntdata"/><Relationship Id="rId37" Type="http://schemas.openxmlformats.org/officeDocument/2006/relationships/font" Target="fonts/Lato-bold.fntdata"/><Relationship Id="rId36" Type="http://schemas.openxmlformats.org/officeDocument/2006/relationships/font" Target="fonts/Lato-regular.fntdata"/><Relationship Id="rId39" Type="http://schemas.openxmlformats.org/officeDocument/2006/relationships/font" Target="fonts/Lato-boldItalic.fntdata"/><Relationship Id="rId38" Type="http://schemas.openxmlformats.org/officeDocument/2006/relationships/font" Target="fonts/La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ExtraBold-boldItalic.fntdata"/><Relationship Id="rId50" Type="http://schemas.openxmlformats.org/officeDocument/2006/relationships/font" Target="fonts/MontserratExtra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1ef635d9ee_4_1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1ef635d9ee_4_1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3c7692ce10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g23c7692ce10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2" name="Google Shape;12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3c7692ce1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g23c7692ce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1ef635da8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1ef635da8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1ef635d9ee_4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1ef635d9ee_4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1" name="Google Shape;133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0" name="Google Shape;13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21ef635d9e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21ef635d9e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3c7692ce10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8" name="Google Shape;1478;g23c7692ce10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23c7692ce10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7" name="Google Shape;1487;g23c7692ce10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3c7692ce10_2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7" name="Google Shape;1497;g23c7692ce10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ee1c918c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ee1c918c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3c7692ce1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3c7692ce1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5651" y="1798125"/>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flipH="1" rot="9754832">
            <a:off x="-565966" y="-3083460"/>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6820401" y="4434249"/>
            <a:ext cx="1608509" cy="174242"/>
            <a:chOff x="7696550" y="850149"/>
            <a:chExt cx="1671873" cy="181125"/>
          </a:xfrm>
        </p:grpSpPr>
        <p:sp>
          <p:nvSpPr>
            <p:cNvPr id="12" name="Google Shape;12;p2"/>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2"/>
          <p:cNvGrpSpPr/>
          <p:nvPr/>
        </p:nvGrpSpPr>
        <p:grpSpPr>
          <a:xfrm>
            <a:off x="715095" y="425559"/>
            <a:ext cx="442959" cy="147424"/>
            <a:chOff x="7749438" y="2914107"/>
            <a:chExt cx="268818" cy="89462"/>
          </a:xfrm>
        </p:grpSpPr>
        <p:sp>
          <p:nvSpPr>
            <p:cNvPr id="37" name="Google Shape;37;p2"/>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 name="Google Shape;41;p2"/>
          <p:cNvSpPr txBox="1"/>
          <p:nvPr>
            <p:ph type="ctrTitle"/>
          </p:nvPr>
        </p:nvSpPr>
        <p:spPr>
          <a:xfrm>
            <a:off x="3825100" y="1271600"/>
            <a:ext cx="4603800" cy="18471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rgbClr val="191919"/>
              </a:buClr>
              <a:buSzPts val="5200"/>
              <a:buNone/>
              <a:defRPr b="0" sz="4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2" name="Google Shape;42;p2"/>
          <p:cNvSpPr txBox="1"/>
          <p:nvPr>
            <p:ph idx="1" type="subTitle"/>
          </p:nvPr>
        </p:nvSpPr>
        <p:spPr>
          <a:xfrm>
            <a:off x="4055875" y="3306200"/>
            <a:ext cx="3939600" cy="32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43" name="Google Shape;43;p2"/>
          <p:cNvGrpSpPr/>
          <p:nvPr/>
        </p:nvGrpSpPr>
        <p:grpSpPr>
          <a:xfrm>
            <a:off x="450425" y="4608500"/>
            <a:ext cx="264675" cy="222000"/>
            <a:chOff x="1858425" y="4612725"/>
            <a:chExt cx="264675" cy="222000"/>
          </a:xfrm>
        </p:grpSpPr>
        <p:cxnSp>
          <p:nvCxnSpPr>
            <p:cNvPr id="44" name="Google Shape;44;p2"/>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45" name="Google Shape;45;p2"/>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46" name="Google Shape;46;p2"/>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47" name="Google Shape;47;p2"/>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
    <p:spTree>
      <p:nvGrpSpPr>
        <p:cNvPr id="207" name="Shape 207"/>
        <p:cNvGrpSpPr/>
        <p:nvPr/>
      </p:nvGrpSpPr>
      <p:grpSpPr>
        <a:xfrm>
          <a:off x="0" y="0"/>
          <a:ext cx="0" cy="0"/>
          <a:chOff x="0" y="0"/>
          <a:chExt cx="0" cy="0"/>
        </a:xfrm>
      </p:grpSpPr>
      <p:sp>
        <p:nvSpPr>
          <p:cNvPr id="208" name="Google Shape;208;p11"/>
          <p:cNvSpPr txBox="1"/>
          <p:nvPr>
            <p:ph type="ctrTitle"/>
          </p:nvPr>
        </p:nvSpPr>
        <p:spPr>
          <a:xfrm>
            <a:off x="914400" y="804025"/>
            <a:ext cx="3651600" cy="92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Font typeface="Staatliches"/>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9" name="Google Shape;209;p11"/>
          <p:cNvSpPr txBox="1"/>
          <p:nvPr>
            <p:ph idx="1" type="subTitle"/>
          </p:nvPr>
        </p:nvSpPr>
        <p:spPr>
          <a:xfrm>
            <a:off x="914400" y="1727425"/>
            <a:ext cx="3651600" cy="104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Condensed Light"/>
              <a:buNone/>
              <a:defRPr sz="1400"/>
            </a:lvl1pPr>
            <a:lvl2pPr lvl="1"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210" name="Google Shape;210;p11"/>
          <p:cNvSpPr txBox="1"/>
          <p:nvPr/>
        </p:nvSpPr>
        <p:spPr>
          <a:xfrm>
            <a:off x="888381" y="3452950"/>
            <a:ext cx="3439500" cy="923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CREDITS: This presentation template was created by </a:t>
            </a:r>
            <a:r>
              <a:rPr b="1" i="0" lang="en" sz="1200" u="none" cap="none" strike="noStrike">
                <a:solidFill>
                  <a:schemeClr val="hlink"/>
                </a:solidFill>
                <a:uFill>
                  <a:noFill/>
                </a:uFill>
                <a:latin typeface="Lato"/>
                <a:ea typeface="Lato"/>
                <a:cs typeface="Lato"/>
                <a:sym typeface="Lato"/>
                <a:hlinkClick r:id="rId2"/>
              </a:rPr>
              <a:t>Slidesgo</a:t>
            </a:r>
            <a:r>
              <a:rPr b="0" i="0" lang="en" sz="1200" u="none" cap="none" strike="noStrike">
                <a:solidFill>
                  <a:schemeClr val="lt1"/>
                </a:solidFill>
                <a:latin typeface="Lato"/>
                <a:ea typeface="Lato"/>
                <a:cs typeface="Lato"/>
                <a:sym typeface="Lato"/>
              </a:rPr>
              <a:t>, including icons by </a:t>
            </a:r>
            <a:r>
              <a:rPr b="1" i="0" lang="en" sz="1200" u="none" cap="none" strike="noStrike">
                <a:solidFill>
                  <a:schemeClr val="hlink"/>
                </a:solidFill>
                <a:uFill>
                  <a:noFill/>
                </a:uFill>
                <a:latin typeface="Lato"/>
                <a:ea typeface="Lato"/>
                <a:cs typeface="Lato"/>
                <a:sym typeface="Lato"/>
                <a:hlinkClick r:id="rId3"/>
              </a:rPr>
              <a:t>Flaticon</a:t>
            </a:r>
            <a:r>
              <a:rPr b="0" i="0" lang="en" sz="1200" u="none" cap="none" strike="noStrike">
                <a:solidFill>
                  <a:schemeClr val="lt1"/>
                </a:solidFill>
                <a:latin typeface="Lato"/>
                <a:ea typeface="Lato"/>
                <a:cs typeface="Lato"/>
                <a:sym typeface="Lato"/>
              </a:rPr>
              <a:t>, and infographics &amp; images by </a:t>
            </a:r>
            <a:r>
              <a:rPr b="1" i="0" lang="en" sz="1200" u="none" cap="none" strike="noStrike">
                <a:solidFill>
                  <a:schemeClr val="hlink"/>
                </a:solidFill>
                <a:uFill>
                  <a:noFill/>
                </a:uFill>
                <a:latin typeface="Lato"/>
                <a:ea typeface="Lato"/>
                <a:cs typeface="Lato"/>
                <a:sym typeface="Lato"/>
                <a:hlinkClick r:id="rId4"/>
              </a:rPr>
              <a:t>Freepik</a:t>
            </a:r>
            <a:r>
              <a:rPr b="0" i="0" lang="en" sz="1200" u="none" cap="none" strike="noStrike">
                <a:solidFill>
                  <a:schemeClr val="lt1"/>
                </a:solidFill>
                <a:latin typeface="Lato"/>
                <a:ea typeface="Lato"/>
                <a:cs typeface="Lato"/>
                <a:sym typeface="Lato"/>
              </a:rPr>
              <a:t> and illustrations by </a:t>
            </a:r>
            <a:r>
              <a:rPr b="1" i="0" lang="en" sz="1200" u="none" cap="none" strike="noStrike">
                <a:solidFill>
                  <a:schemeClr val="hlink"/>
                </a:solidFill>
                <a:uFill>
                  <a:noFill/>
                </a:uFill>
                <a:latin typeface="Lato"/>
                <a:ea typeface="Lato"/>
                <a:cs typeface="Lato"/>
                <a:sym typeface="Lato"/>
                <a:hlinkClick r:id="rId5"/>
              </a:rPr>
              <a:t>Storyset</a:t>
            </a:r>
            <a:endParaRPr b="0" i="0" sz="1200" u="none" cap="none" strike="noStrike">
              <a:solidFill>
                <a:schemeClr val="lt1"/>
              </a:solidFill>
              <a:latin typeface="Lato"/>
              <a:ea typeface="Lato"/>
              <a:cs typeface="Lato"/>
              <a:sym typeface="Lato"/>
            </a:endParaRPr>
          </a:p>
        </p:txBody>
      </p:sp>
      <p:sp>
        <p:nvSpPr>
          <p:cNvPr id="211" name="Google Shape;211;p11"/>
          <p:cNvSpPr/>
          <p:nvPr/>
        </p:nvSpPr>
        <p:spPr>
          <a:xfrm flipH="1">
            <a:off x="-2162701" y="2464875"/>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1"/>
          <p:cNvSpPr/>
          <p:nvPr/>
        </p:nvSpPr>
        <p:spPr>
          <a:xfrm rot="-9754832">
            <a:off x="-2756716" y="-3083460"/>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 name="Google Shape;213;p11"/>
          <p:cNvGrpSpPr/>
          <p:nvPr/>
        </p:nvGrpSpPr>
        <p:grpSpPr>
          <a:xfrm rot="5400000">
            <a:off x="8207432" y="4463684"/>
            <a:ext cx="442959" cy="147424"/>
            <a:chOff x="7749438" y="2914107"/>
            <a:chExt cx="268818" cy="89462"/>
          </a:xfrm>
        </p:grpSpPr>
        <p:sp>
          <p:nvSpPr>
            <p:cNvPr id="214" name="Google Shape;214;p11"/>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1"/>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1"/>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1"/>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1_2_1">
    <p:spTree>
      <p:nvGrpSpPr>
        <p:cNvPr id="218" name="Shape 218"/>
        <p:cNvGrpSpPr/>
        <p:nvPr/>
      </p:nvGrpSpPr>
      <p:grpSpPr>
        <a:xfrm>
          <a:off x="0" y="0"/>
          <a:ext cx="0" cy="0"/>
          <a:chOff x="0" y="0"/>
          <a:chExt cx="0" cy="0"/>
        </a:xfrm>
      </p:grpSpPr>
      <p:sp>
        <p:nvSpPr>
          <p:cNvPr id="219" name="Google Shape;219;p12"/>
          <p:cNvSpPr txBox="1"/>
          <p:nvPr>
            <p:ph type="title"/>
          </p:nvPr>
        </p:nvSpPr>
        <p:spPr>
          <a:xfrm>
            <a:off x="922200" y="432516"/>
            <a:ext cx="7315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0" name="Google Shape;220;p12"/>
          <p:cNvSpPr txBox="1"/>
          <p:nvPr>
            <p:ph idx="1" type="subTitle"/>
          </p:nvPr>
        </p:nvSpPr>
        <p:spPr>
          <a:xfrm>
            <a:off x="6262959" y="2002664"/>
            <a:ext cx="2116200" cy="12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21" name="Google Shape;221;p12"/>
          <p:cNvSpPr txBox="1"/>
          <p:nvPr>
            <p:ph idx="2" type="subTitle"/>
          </p:nvPr>
        </p:nvSpPr>
        <p:spPr>
          <a:xfrm>
            <a:off x="1051011" y="1627483"/>
            <a:ext cx="1828800" cy="45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Montserrat ExtraBold"/>
              <a:buNone/>
              <a:defRPr sz="1600">
                <a:solidFill>
                  <a:schemeClr val="dk2"/>
                </a:solidFill>
                <a:latin typeface="Montserrat"/>
                <a:ea typeface="Montserrat"/>
                <a:cs typeface="Montserrat"/>
                <a:sym typeface="Montserrat"/>
              </a:defRPr>
            </a:lvl1pPr>
            <a:lvl2pPr lvl="1"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2pPr>
            <a:lvl3pPr lvl="2"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3pPr>
            <a:lvl4pPr lvl="3"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4pPr>
            <a:lvl5pPr lvl="4"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5pPr>
            <a:lvl6pPr lvl="5"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6pPr>
            <a:lvl7pPr lvl="6"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7pPr>
            <a:lvl8pPr lvl="7"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8pPr>
            <a:lvl9pPr lvl="8"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9pPr>
          </a:lstStyle>
          <a:p/>
        </p:txBody>
      </p:sp>
      <p:sp>
        <p:nvSpPr>
          <p:cNvPr id="222" name="Google Shape;222;p12"/>
          <p:cNvSpPr txBox="1"/>
          <p:nvPr>
            <p:ph idx="3" type="subTitle"/>
          </p:nvPr>
        </p:nvSpPr>
        <p:spPr>
          <a:xfrm>
            <a:off x="764826" y="2003968"/>
            <a:ext cx="2116200" cy="12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23" name="Google Shape;223;p12"/>
          <p:cNvSpPr txBox="1"/>
          <p:nvPr>
            <p:ph idx="4" type="subTitle"/>
          </p:nvPr>
        </p:nvSpPr>
        <p:spPr>
          <a:xfrm>
            <a:off x="6272063" y="1627467"/>
            <a:ext cx="18288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Montserrat ExtraBold"/>
              <a:buNone/>
              <a:defRPr sz="1600">
                <a:solidFill>
                  <a:schemeClr val="dk2"/>
                </a:solidFill>
                <a:latin typeface="Montserrat"/>
                <a:ea typeface="Montserrat"/>
                <a:cs typeface="Montserrat"/>
                <a:sym typeface="Montserrat"/>
              </a:defRPr>
            </a:lvl1pPr>
            <a:lvl2pPr lvl="1" algn="l">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2pPr>
            <a:lvl3pPr lvl="2" algn="l">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3pPr>
            <a:lvl4pPr lvl="3" algn="l">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4pPr>
            <a:lvl5pPr lvl="4" algn="l">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5pPr>
            <a:lvl6pPr lvl="5" algn="l">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6pPr>
            <a:lvl7pPr lvl="6" algn="l">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7pPr>
            <a:lvl8pPr lvl="7" algn="l">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8pPr>
            <a:lvl9pPr lvl="8" algn="l">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9pPr>
          </a:lstStyle>
          <a:p/>
        </p:txBody>
      </p:sp>
      <p:sp>
        <p:nvSpPr>
          <p:cNvPr id="224" name="Google Shape;224;p12"/>
          <p:cNvSpPr/>
          <p:nvPr/>
        </p:nvSpPr>
        <p:spPr>
          <a:xfrm flipH="1" rot="-828697">
            <a:off x="-1670840" y="2317929"/>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2"/>
          <p:cNvSpPr/>
          <p:nvPr/>
        </p:nvSpPr>
        <p:spPr>
          <a:xfrm>
            <a:off x="8152900" y="564500"/>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26" name="Google Shape;226;p12"/>
          <p:cNvGrpSpPr/>
          <p:nvPr/>
        </p:nvGrpSpPr>
        <p:grpSpPr>
          <a:xfrm rot="5400000">
            <a:off x="248082" y="1365934"/>
            <a:ext cx="442959" cy="147424"/>
            <a:chOff x="7749438" y="2914107"/>
            <a:chExt cx="268818" cy="89462"/>
          </a:xfrm>
        </p:grpSpPr>
        <p:sp>
          <p:nvSpPr>
            <p:cNvPr id="227" name="Google Shape;227;p12"/>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2"/>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2"/>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2"/>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_2_1">
    <p:spTree>
      <p:nvGrpSpPr>
        <p:cNvPr id="231" name="Shape 231"/>
        <p:cNvGrpSpPr/>
        <p:nvPr/>
      </p:nvGrpSpPr>
      <p:grpSpPr>
        <a:xfrm>
          <a:off x="0" y="0"/>
          <a:ext cx="0" cy="0"/>
          <a:chOff x="0" y="0"/>
          <a:chExt cx="0" cy="0"/>
        </a:xfrm>
      </p:grpSpPr>
      <p:sp>
        <p:nvSpPr>
          <p:cNvPr id="232" name="Google Shape;232;p13"/>
          <p:cNvSpPr/>
          <p:nvPr/>
        </p:nvSpPr>
        <p:spPr>
          <a:xfrm flipH="1" rot="-1001164">
            <a:off x="-2600357" y="1683168"/>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 name="Google Shape;233;p13"/>
          <p:cNvGrpSpPr/>
          <p:nvPr/>
        </p:nvGrpSpPr>
        <p:grpSpPr>
          <a:xfrm>
            <a:off x="272145" y="3121509"/>
            <a:ext cx="442959" cy="147424"/>
            <a:chOff x="7749438" y="2914107"/>
            <a:chExt cx="268818" cy="89462"/>
          </a:xfrm>
        </p:grpSpPr>
        <p:sp>
          <p:nvSpPr>
            <p:cNvPr id="234" name="Google Shape;234;p13"/>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3"/>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3"/>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3"/>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13"/>
          <p:cNvSpPr txBox="1"/>
          <p:nvPr>
            <p:ph type="title"/>
          </p:nvPr>
        </p:nvSpPr>
        <p:spPr>
          <a:xfrm>
            <a:off x="715100" y="443941"/>
            <a:ext cx="729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500"/>
              <a:buNone/>
              <a:defRPr sz="3000"/>
            </a:lvl1pPr>
            <a:lvl2pPr lvl="1" algn="l">
              <a:lnSpc>
                <a:spcPct val="100000"/>
              </a:lnSpc>
              <a:spcBef>
                <a:spcPts val="0"/>
              </a:spcBef>
              <a:spcAft>
                <a:spcPts val="0"/>
              </a:spcAft>
              <a:buClr>
                <a:srgbClr val="20124D"/>
              </a:buClr>
              <a:buSzPts val="3500"/>
              <a:buNone/>
              <a:defRPr>
                <a:solidFill>
                  <a:srgbClr val="20124D"/>
                </a:solidFill>
              </a:defRPr>
            </a:lvl2pPr>
            <a:lvl3pPr lvl="2" algn="l">
              <a:lnSpc>
                <a:spcPct val="100000"/>
              </a:lnSpc>
              <a:spcBef>
                <a:spcPts val="0"/>
              </a:spcBef>
              <a:spcAft>
                <a:spcPts val="0"/>
              </a:spcAft>
              <a:buClr>
                <a:srgbClr val="20124D"/>
              </a:buClr>
              <a:buSzPts val="3500"/>
              <a:buNone/>
              <a:defRPr>
                <a:solidFill>
                  <a:srgbClr val="20124D"/>
                </a:solidFill>
              </a:defRPr>
            </a:lvl3pPr>
            <a:lvl4pPr lvl="3" algn="l">
              <a:lnSpc>
                <a:spcPct val="100000"/>
              </a:lnSpc>
              <a:spcBef>
                <a:spcPts val="0"/>
              </a:spcBef>
              <a:spcAft>
                <a:spcPts val="0"/>
              </a:spcAft>
              <a:buClr>
                <a:srgbClr val="20124D"/>
              </a:buClr>
              <a:buSzPts val="3500"/>
              <a:buNone/>
              <a:defRPr>
                <a:solidFill>
                  <a:srgbClr val="20124D"/>
                </a:solidFill>
              </a:defRPr>
            </a:lvl4pPr>
            <a:lvl5pPr lvl="4" algn="l">
              <a:lnSpc>
                <a:spcPct val="100000"/>
              </a:lnSpc>
              <a:spcBef>
                <a:spcPts val="0"/>
              </a:spcBef>
              <a:spcAft>
                <a:spcPts val="0"/>
              </a:spcAft>
              <a:buClr>
                <a:srgbClr val="20124D"/>
              </a:buClr>
              <a:buSzPts val="3500"/>
              <a:buNone/>
              <a:defRPr>
                <a:solidFill>
                  <a:srgbClr val="20124D"/>
                </a:solidFill>
              </a:defRPr>
            </a:lvl5pPr>
            <a:lvl6pPr lvl="5" algn="l">
              <a:lnSpc>
                <a:spcPct val="100000"/>
              </a:lnSpc>
              <a:spcBef>
                <a:spcPts val="0"/>
              </a:spcBef>
              <a:spcAft>
                <a:spcPts val="0"/>
              </a:spcAft>
              <a:buClr>
                <a:srgbClr val="20124D"/>
              </a:buClr>
              <a:buSzPts val="3500"/>
              <a:buNone/>
              <a:defRPr>
                <a:solidFill>
                  <a:srgbClr val="20124D"/>
                </a:solidFill>
              </a:defRPr>
            </a:lvl6pPr>
            <a:lvl7pPr lvl="6" algn="l">
              <a:lnSpc>
                <a:spcPct val="100000"/>
              </a:lnSpc>
              <a:spcBef>
                <a:spcPts val="0"/>
              </a:spcBef>
              <a:spcAft>
                <a:spcPts val="0"/>
              </a:spcAft>
              <a:buClr>
                <a:srgbClr val="20124D"/>
              </a:buClr>
              <a:buSzPts val="3500"/>
              <a:buNone/>
              <a:defRPr>
                <a:solidFill>
                  <a:srgbClr val="20124D"/>
                </a:solidFill>
              </a:defRPr>
            </a:lvl7pPr>
            <a:lvl8pPr lvl="7" algn="l">
              <a:lnSpc>
                <a:spcPct val="100000"/>
              </a:lnSpc>
              <a:spcBef>
                <a:spcPts val="0"/>
              </a:spcBef>
              <a:spcAft>
                <a:spcPts val="0"/>
              </a:spcAft>
              <a:buClr>
                <a:srgbClr val="20124D"/>
              </a:buClr>
              <a:buSzPts val="3500"/>
              <a:buNone/>
              <a:defRPr>
                <a:solidFill>
                  <a:srgbClr val="20124D"/>
                </a:solidFill>
              </a:defRPr>
            </a:lvl8pPr>
            <a:lvl9pPr lvl="8" algn="l">
              <a:lnSpc>
                <a:spcPct val="100000"/>
              </a:lnSpc>
              <a:spcBef>
                <a:spcPts val="0"/>
              </a:spcBef>
              <a:spcAft>
                <a:spcPts val="0"/>
              </a:spcAft>
              <a:buClr>
                <a:srgbClr val="20124D"/>
              </a:buClr>
              <a:buSzPts val="3500"/>
              <a:buNone/>
              <a:defRPr>
                <a:solidFill>
                  <a:srgbClr val="20124D"/>
                </a:solidFill>
              </a:defRPr>
            </a:lvl9pPr>
          </a:lstStyle>
          <a:p/>
        </p:txBody>
      </p:sp>
      <p:grpSp>
        <p:nvGrpSpPr>
          <p:cNvPr id="239" name="Google Shape;239;p13"/>
          <p:cNvGrpSpPr/>
          <p:nvPr/>
        </p:nvGrpSpPr>
        <p:grpSpPr>
          <a:xfrm>
            <a:off x="2986925" y="4608500"/>
            <a:ext cx="264675" cy="222000"/>
            <a:chOff x="1858425" y="4612725"/>
            <a:chExt cx="264675" cy="222000"/>
          </a:xfrm>
        </p:grpSpPr>
        <p:cxnSp>
          <p:nvCxnSpPr>
            <p:cNvPr id="240" name="Google Shape;240;p13"/>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241" name="Google Shape;241;p13"/>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242" name="Google Shape;242;p13"/>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243" name="Google Shape;243;p13"/>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_2_1_1">
    <p:spTree>
      <p:nvGrpSpPr>
        <p:cNvPr id="244" name="Shape 244"/>
        <p:cNvGrpSpPr/>
        <p:nvPr/>
      </p:nvGrpSpPr>
      <p:grpSpPr>
        <a:xfrm>
          <a:off x="0" y="0"/>
          <a:ext cx="0" cy="0"/>
          <a:chOff x="0" y="0"/>
          <a:chExt cx="0" cy="0"/>
        </a:xfrm>
      </p:grpSpPr>
      <p:sp>
        <p:nvSpPr>
          <p:cNvPr id="245" name="Google Shape;245;p14"/>
          <p:cNvSpPr/>
          <p:nvPr/>
        </p:nvSpPr>
        <p:spPr>
          <a:xfrm flipH="1" rot="9896308">
            <a:off x="-738006" y="-3076956"/>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4"/>
          <p:cNvSpPr/>
          <p:nvPr/>
        </p:nvSpPr>
        <p:spPr>
          <a:xfrm flipH="1" rot="9896308">
            <a:off x="-1116708" y="-3469022"/>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4"/>
          <p:cNvSpPr/>
          <p:nvPr/>
        </p:nvSpPr>
        <p:spPr>
          <a:xfrm rot="2573094">
            <a:off x="-3304311" y="2346744"/>
            <a:ext cx="8358612" cy="5717632"/>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rot="2573094">
            <a:off x="-3339722" y="2658923"/>
            <a:ext cx="8358612" cy="5717632"/>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txBox="1"/>
          <p:nvPr>
            <p:ph idx="1" type="subTitle"/>
          </p:nvPr>
        </p:nvSpPr>
        <p:spPr>
          <a:xfrm flipH="1">
            <a:off x="715100" y="3915725"/>
            <a:ext cx="3767700" cy="40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0" name="Google Shape;250;p14"/>
          <p:cNvSpPr txBox="1"/>
          <p:nvPr>
            <p:ph type="ctrTitle"/>
          </p:nvPr>
        </p:nvSpPr>
        <p:spPr>
          <a:xfrm flipH="1">
            <a:off x="927525" y="2591136"/>
            <a:ext cx="3342900" cy="12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1" name="Google Shape;251;p14"/>
          <p:cNvSpPr txBox="1"/>
          <p:nvPr>
            <p:ph idx="2" type="title"/>
          </p:nvPr>
        </p:nvSpPr>
        <p:spPr>
          <a:xfrm>
            <a:off x="1713061" y="1831600"/>
            <a:ext cx="1710300" cy="6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000">
                <a:solidFill>
                  <a:schemeClr val="dk1"/>
                </a:solidFill>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grpSp>
        <p:nvGrpSpPr>
          <p:cNvPr id="252" name="Google Shape;252;p14"/>
          <p:cNvGrpSpPr/>
          <p:nvPr/>
        </p:nvGrpSpPr>
        <p:grpSpPr>
          <a:xfrm rot="-10390200">
            <a:off x="659749" y="1591112"/>
            <a:ext cx="382627" cy="285531"/>
            <a:chOff x="8730655" y="2307484"/>
            <a:chExt cx="275278" cy="205421"/>
          </a:xfrm>
        </p:grpSpPr>
        <p:sp>
          <p:nvSpPr>
            <p:cNvPr id="253" name="Google Shape;253;p14"/>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4"/>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 name="Google Shape;255;p14"/>
          <p:cNvGrpSpPr/>
          <p:nvPr/>
        </p:nvGrpSpPr>
        <p:grpSpPr>
          <a:xfrm rot="5400000">
            <a:off x="8207432" y="4463684"/>
            <a:ext cx="442959" cy="147424"/>
            <a:chOff x="7749438" y="2914107"/>
            <a:chExt cx="268818" cy="89462"/>
          </a:xfrm>
        </p:grpSpPr>
        <p:sp>
          <p:nvSpPr>
            <p:cNvPr id="256" name="Google Shape;256;p14"/>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4"/>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4"/>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4"/>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0" name="Shape 260"/>
        <p:cNvGrpSpPr/>
        <p:nvPr/>
      </p:nvGrpSpPr>
      <p:grpSpPr>
        <a:xfrm>
          <a:off x="0" y="0"/>
          <a:ext cx="0" cy="0"/>
          <a:chOff x="0" y="0"/>
          <a:chExt cx="0" cy="0"/>
        </a:xfrm>
      </p:grpSpPr>
      <p:sp>
        <p:nvSpPr>
          <p:cNvPr id="261" name="Google Shape;261;p15"/>
          <p:cNvSpPr txBox="1"/>
          <p:nvPr>
            <p:ph type="title"/>
          </p:nvPr>
        </p:nvSpPr>
        <p:spPr>
          <a:xfrm>
            <a:off x="720000" y="397400"/>
            <a:ext cx="7704000" cy="72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2" name="Google Shape;262;p15"/>
          <p:cNvSpPr/>
          <p:nvPr/>
        </p:nvSpPr>
        <p:spPr>
          <a:xfrm rot="1001129">
            <a:off x="-2581476" y="2249314"/>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5"/>
          <p:cNvSpPr/>
          <p:nvPr/>
        </p:nvSpPr>
        <p:spPr>
          <a:xfrm flipH="1" rot="9798871">
            <a:off x="5929637" y="-5217361"/>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 name="Google Shape;264;p15"/>
          <p:cNvGrpSpPr/>
          <p:nvPr/>
        </p:nvGrpSpPr>
        <p:grpSpPr>
          <a:xfrm flipH="1" rot="10390200">
            <a:off x="8350198" y="661562"/>
            <a:ext cx="382627" cy="285531"/>
            <a:chOff x="8730655" y="2307484"/>
            <a:chExt cx="275278" cy="205421"/>
          </a:xfrm>
        </p:grpSpPr>
        <p:sp>
          <p:nvSpPr>
            <p:cNvPr id="265" name="Google Shape;265;p15"/>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5"/>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 name="Google Shape;267;p15"/>
          <p:cNvGrpSpPr/>
          <p:nvPr/>
        </p:nvGrpSpPr>
        <p:grpSpPr>
          <a:xfrm rot="5400000">
            <a:off x="424807" y="3871359"/>
            <a:ext cx="442959" cy="147424"/>
            <a:chOff x="7749438" y="2914107"/>
            <a:chExt cx="268818" cy="89462"/>
          </a:xfrm>
        </p:grpSpPr>
        <p:sp>
          <p:nvSpPr>
            <p:cNvPr id="268" name="Google Shape;268;p15"/>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5"/>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5"/>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5"/>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1_2_1_1_1">
    <p:spTree>
      <p:nvGrpSpPr>
        <p:cNvPr id="272" name="Shape 272"/>
        <p:cNvGrpSpPr/>
        <p:nvPr/>
      </p:nvGrpSpPr>
      <p:grpSpPr>
        <a:xfrm>
          <a:off x="0" y="0"/>
          <a:ext cx="0" cy="0"/>
          <a:chOff x="0" y="0"/>
          <a:chExt cx="0" cy="0"/>
        </a:xfrm>
      </p:grpSpPr>
      <p:sp>
        <p:nvSpPr>
          <p:cNvPr id="273" name="Google Shape;273;p16"/>
          <p:cNvSpPr/>
          <p:nvPr/>
        </p:nvSpPr>
        <p:spPr>
          <a:xfrm rot="-9896308">
            <a:off x="-2102733" y="-3025456"/>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6"/>
          <p:cNvSpPr/>
          <p:nvPr/>
        </p:nvSpPr>
        <p:spPr>
          <a:xfrm rot="-9896308">
            <a:off x="-1724031" y="-3417522"/>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6"/>
          <p:cNvSpPr/>
          <p:nvPr/>
        </p:nvSpPr>
        <p:spPr>
          <a:xfrm flipH="1" rot="-2054832">
            <a:off x="238711" y="1310042"/>
            <a:ext cx="10107722" cy="6762320"/>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flipH="1" rot="-2054832">
            <a:off x="287021" y="1622221"/>
            <a:ext cx="10107722" cy="6762320"/>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txBox="1"/>
          <p:nvPr>
            <p:ph idx="1" type="subTitle"/>
          </p:nvPr>
        </p:nvSpPr>
        <p:spPr>
          <a:xfrm flipH="1">
            <a:off x="715125" y="3442975"/>
            <a:ext cx="3767700" cy="40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8" name="Google Shape;278;p16"/>
          <p:cNvSpPr txBox="1"/>
          <p:nvPr>
            <p:ph type="ctrTitle"/>
          </p:nvPr>
        </p:nvSpPr>
        <p:spPr>
          <a:xfrm flipH="1">
            <a:off x="927525" y="2128086"/>
            <a:ext cx="3342900" cy="12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9" name="Google Shape;279;p16"/>
          <p:cNvSpPr txBox="1"/>
          <p:nvPr>
            <p:ph idx="2" type="title"/>
          </p:nvPr>
        </p:nvSpPr>
        <p:spPr>
          <a:xfrm>
            <a:off x="1713061" y="1375375"/>
            <a:ext cx="1710300" cy="6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000">
                <a:solidFill>
                  <a:schemeClr val="dk1"/>
                </a:solidFill>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grpSp>
        <p:nvGrpSpPr>
          <p:cNvPr id="280" name="Google Shape;280;p16"/>
          <p:cNvGrpSpPr/>
          <p:nvPr/>
        </p:nvGrpSpPr>
        <p:grpSpPr>
          <a:xfrm>
            <a:off x="4671195" y="1406634"/>
            <a:ext cx="442959" cy="147424"/>
            <a:chOff x="7749438" y="2914107"/>
            <a:chExt cx="268818" cy="89462"/>
          </a:xfrm>
        </p:grpSpPr>
        <p:sp>
          <p:nvSpPr>
            <p:cNvPr id="281" name="Google Shape;281;p16"/>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6"/>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6"/>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6"/>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 name="Google Shape;285;p16"/>
          <p:cNvGrpSpPr/>
          <p:nvPr/>
        </p:nvGrpSpPr>
        <p:grpSpPr>
          <a:xfrm>
            <a:off x="8164225" y="1554050"/>
            <a:ext cx="264675" cy="222000"/>
            <a:chOff x="1858425" y="4612725"/>
            <a:chExt cx="264675" cy="222000"/>
          </a:xfrm>
        </p:grpSpPr>
        <p:cxnSp>
          <p:nvCxnSpPr>
            <p:cNvPr id="286" name="Google Shape;286;p16"/>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287" name="Google Shape;287;p16"/>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288" name="Google Shape;288;p16"/>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289" name="Google Shape;289;p16"/>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4">
    <p:spTree>
      <p:nvGrpSpPr>
        <p:cNvPr id="290" name="Shape 290"/>
        <p:cNvGrpSpPr/>
        <p:nvPr/>
      </p:nvGrpSpPr>
      <p:grpSpPr>
        <a:xfrm>
          <a:off x="0" y="0"/>
          <a:ext cx="0" cy="0"/>
          <a:chOff x="0" y="0"/>
          <a:chExt cx="0" cy="0"/>
        </a:xfrm>
      </p:grpSpPr>
      <p:sp>
        <p:nvSpPr>
          <p:cNvPr id="291" name="Google Shape;291;p17"/>
          <p:cNvSpPr txBox="1"/>
          <p:nvPr>
            <p:ph idx="1" type="subTitle"/>
          </p:nvPr>
        </p:nvSpPr>
        <p:spPr>
          <a:xfrm>
            <a:off x="1256025" y="2749101"/>
            <a:ext cx="2151000" cy="73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Josefin Slab SemiBold"/>
              <a:buChar char="●"/>
              <a:defRPr sz="1200"/>
            </a:lvl1pPr>
            <a:lvl2pPr lvl="1" algn="ctr">
              <a:lnSpc>
                <a:spcPct val="100000"/>
              </a:lnSpc>
              <a:spcBef>
                <a:spcPts val="1600"/>
              </a:spcBef>
              <a:spcAft>
                <a:spcPts val="0"/>
              </a:spcAft>
              <a:buSzPts val="1200"/>
              <a:buFont typeface="Josefin Slab SemiBold"/>
              <a:buChar char="○"/>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9pPr>
          </a:lstStyle>
          <a:p/>
        </p:txBody>
      </p:sp>
      <p:sp>
        <p:nvSpPr>
          <p:cNvPr id="292" name="Google Shape;292;p17"/>
          <p:cNvSpPr txBox="1"/>
          <p:nvPr>
            <p:ph idx="2" type="subTitle"/>
          </p:nvPr>
        </p:nvSpPr>
        <p:spPr>
          <a:xfrm>
            <a:off x="3504013" y="2749101"/>
            <a:ext cx="2151000" cy="73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Josefin Slab SemiBold"/>
              <a:buChar char="●"/>
              <a:defRPr sz="1200"/>
            </a:lvl1pPr>
            <a:lvl2pPr lvl="1" algn="ctr">
              <a:lnSpc>
                <a:spcPct val="100000"/>
              </a:lnSpc>
              <a:spcBef>
                <a:spcPts val="1600"/>
              </a:spcBef>
              <a:spcAft>
                <a:spcPts val="0"/>
              </a:spcAft>
              <a:buSzPts val="1200"/>
              <a:buFont typeface="Josefin Slab SemiBold"/>
              <a:buChar char="○"/>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9pPr>
          </a:lstStyle>
          <a:p/>
        </p:txBody>
      </p:sp>
      <p:sp>
        <p:nvSpPr>
          <p:cNvPr id="293" name="Google Shape;293;p17"/>
          <p:cNvSpPr txBox="1"/>
          <p:nvPr>
            <p:ph idx="3" type="subTitle"/>
          </p:nvPr>
        </p:nvSpPr>
        <p:spPr>
          <a:xfrm>
            <a:off x="5752000" y="2749101"/>
            <a:ext cx="2151000" cy="73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Josefin Slab SemiBold"/>
              <a:buChar char="●"/>
              <a:defRPr sz="1200"/>
            </a:lvl1pPr>
            <a:lvl2pPr lvl="1" algn="ctr">
              <a:lnSpc>
                <a:spcPct val="100000"/>
              </a:lnSpc>
              <a:spcBef>
                <a:spcPts val="1600"/>
              </a:spcBef>
              <a:spcAft>
                <a:spcPts val="0"/>
              </a:spcAft>
              <a:buSzPts val="1200"/>
              <a:buFont typeface="Josefin Slab SemiBold"/>
              <a:buChar char="○"/>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9pPr>
          </a:lstStyle>
          <a:p/>
        </p:txBody>
      </p:sp>
      <p:sp>
        <p:nvSpPr>
          <p:cNvPr id="294" name="Google Shape;294;p17"/>
          <p:cNvSpPr txBox="1"/>
          <p:nvPr>
            <p:ph idx="4" type="subTitle"/>
          </p:nvPr>
        </p:nvSpPr>
        <p:spPr>
          <a:xfrm>
            <a:off x="1443075" y="2373700"/>
            <a:ext cx="1776900" cy="45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Font typeface="Staatliches"/>
              <a:buNone/>
              <a:defRPr b="1"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295" name="Google Shape;295;p17"/>
          <p:cNvSpPr txBox="1"/>
          <p:nvPr>
            <p:ph idx="5" type="subTitle"/>
          </p:nvPr>
        </p:nvSpPr>
        <p:spPr>
          <a:xfrm>
            <a:off x="3671608" y="2373700"/>
            <a:ext cx="1776900" cy="45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Font typeface="Staatliches"/>
              <a:buNone/>
              <a:defRPr b="1"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296" name="Google Shape;296;p17"/>
          <p:cNvSpPr txBox="1"/>
          <p:nvPr>
            <p:ph idx="6" type="subTitle"/>
          </p:nvPr>
        </p:nvSpPr>
        <p:spPr>
          <a:xfrm>
            <a:off x="5957575" y="2373700"/>
            <a:ext cx="1776900" cy="45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Font typeface="Staatliches"/>
              <a:buNone/>
              <a:defRPr b="1"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297" name="Google Shape;297;p17"/>
          <p:cNvSpPr txBox="1"/>
          <p:nvPr>
            <p:ph type="title"/>
          </p:nvPr>
        </p:nvSpPr>
        <p:spPr>
          <a:xfrm>
            <a:off x="715100" y="445295"/>
            <a:ext cx="729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8" name="Google Shape;298;p17"/>
          <p:cNvSpPr txBox="1"/>
          <p:nvPr>
            <p:ph idx="7" type="subTitle"/>
          </p:nvPr>
        </p:nvSpPr>
        <p:spPr>
          <a:xfrm>
            <a:off x="1319300" y="3607500"/>
            <a:ext cx="1981500" cy="38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2500">
                <a:latin typeface="Montserrat"/>
                <a:ea typeface="Montserrat"/>
                <a:cs typeface="Montserrat"/>
                <a:sym typeface="Montserrat"/>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299" name="Google Shape;299;p17"/>
          <p:cNvSpPr txBox="1"/>
          <p:nvPr>
            <p:ph idx="8" type="subTitle"/>
          </p:nvPr>
        </p:nvSpPr>
        <p:spPr>
          <a:xfrm>
            <a:off x="3579650" y="3607500"/>
            <a:ext cx="1981500" cy="38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2500">
                <a:latin typeface="Montserrat"/>
                <a:ea typeface="Montserrat"/>
                <a:cs typeface="Montserrat"/>
                <a:sym typeface="Montserrat"/>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300" name="Google Shape;300;p17"/>
          <p:cNvSpPr txBox="1"/>
          <p:nvPr>
            <p:ph idx="9" type="subTitle"/>
          </p:nvPr>
        </p:nvSpPr>
        <p:spPr>
          <a:xfrm>
            <a:off x="5843175" y="3607500"/>
            <a:ext cx="1981500" cy="38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2500">
                <a:latin typeface="Montserrat"/>
                <a:ea typeface="Montserrat"/>
                <a:cs typeface="Montserrat"/>
                <a:sym typeface="Montserrat"/>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301" name="Google Shape;301;p17"/>
          <p:cNvSpPr/>
          <p:nvPr/>
        </p:nvSpPr>
        <p:spPr>
          <a:xfrm>
            <a:off x="9264337" y="-314100"/>
            <a:ext cx="32063" cy="23513"/>
          </a:xfrm>
          <a:custGeom>
            <a:rect b="b" l="l" r="r" t="t"/>
            <a:pathLst>
              <a:path extrusionOk="0" h="440" w="600">
                <a:moveTo>
                  <a:pt x="556" y="0"/>
                </a:moveTo>
                <a:lnTo>
                  <a:pt x="19" y="33"/>
                </a:lnTo>
                <a:cubicBezTo>
                  <a:pt x="5" y="66"/>
                  <a:pt x="1" y="100"/>
                  <a:pt x="1" y="137"/>
                </a:cubicBezTo>
                <a:cubicBezTo>
                  <a:pt x="1" y="302"/>
                  <a:pt x="132" y="439"/>
                  <a:pt x="297" y="439"/>
                </a:cubicBezTo>
                <a:cubicBezTo>
                  <a:pt x="462" y="439"/>
                  <a:pt x="599" y="302"/>
                  <a:pt x="599" y="137"/>
                </a:cubicBezTo>
                <a:cubicBezTo>
                  <a:pt x="599" y="85"/>
                  <a:pt x="580" y="43"/>
                  <a:pt x="556"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7"/>
          <p:cNvSpPr/>
          <p:nvPr/>
        </p:nvSpPr>
        <p:spPr>
          <a:xfrm>
            <a:off x="9157730" y="-307581"/>
            <a:ext cx="31795" cy="16993"/>
          </a:xfrm>
          <a:custGeom>
            <a:rect b="b" l="l" r="r" t="t"/>
            <a:pathLst>
              <a:path extrusionOk="0" h="318" w="595">
                <a:moveTo>
                  <a:pt x="594" y="0"/>
                </a:moveTo>
                <a:lnTo>
                  <a:pt x="0" y="39"/>
                </a:lnTo>
                <a:cubicBezTo>
                  <a:pt x="15" y="194"/>
                  <a:pt x="142" y="317"/>
                  <a:pt x="298" y="317"/>
                </a:cubicBezTo>
                <a:cubicBezTo>
                  <a:pt x="463" y="317"/>
                  <a:pt x="594" y="180"/>
                  <a:pt x="594" y="15"/>
                </a:cubicBezTo>
                <a:lnTo>
                  <a:pt x="594" y="0"/>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7"/>
          <p:cNvSpPr/>
          <p:nvPr/>
        </p:nvSpPr>
        <p:spPr>
          <a:xfrm>
            <a:off x="9053368" y="-300741"/>
            <a:ext cx="28536" cy="10153"/>
          </a:xfrm>
          <a:custGeom>
            <a:rect b="b" l="l" r="r" t="t"/>
            <a:pathLst>
              <a:path extrusionOk="0" h="190" w="534">
                <a:moveTo>
                  <a:pt x="534" y="0"/>
                </a:moveTo>
                <a:lnTo>
                  <a:pt x="1" y="33"/>
                </a:lnTo>
                <a:cubicBezTo>
                  <a:pt x="53" y="122"/>
                  <a:pt x="142" y="189"/>
                  <a:pt x="255" y="189"/>
                </a:cubicBezTo>
                <a:cubicBezTo>
                  <a:pt x="379" y="189"/>
                  <a:pt x="486" y="109"/>
                  <a:pt x="534"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7"/>
          <p:cNvSpPr/>
          <p:nvPr/>
        </p:nvSpPr>
        <p:spPr>
          <a:xfrm>
            <a:off x="8953333" y="-293420"/>
            <a:ext cx="15443" cy="2832"/>
          </a:xfrm>
          <a:custGeom>
            <a:rect b="b" l="l" r="r" t="t"/>
            <a:pathLst>
              <a:path extrusionOk="0" h="53" w="289">
                <a:moveTo>
                  <a:pt x="288" y="0"/>
                </a:moveTo>
                <a:lnTo>
                  <a:pt x="1" y="18"/>
                </a:lnTo>
                <a:cubicBezTo>
                  <a:pt x="38" y="37"/>
                  <a:pt x="86" y="52"/>
                  <a:pt x="133" y="52"/>
                </a:cubicBezTo>
                <a:cubicBezTo>
                  <a:pt x="190" y="52"/>
                  <a:pt x="246" y="28"/>
                  <a:pt x="288" y="0"/>
                </a:cubicBez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7"/>
          <p:cNvSpPr/>
          <p:nvPr/>
        </p:nvSpPr>
        <p:spPr>
          <a:xfrm>
            <a:off x="7611740" y="279588"/>
            <a:ext cx="15871" cy="9405"/>
          </a:xfrm>
          <a:custGeom>
            <a:rect b="b" l="l" r="r" t="t"/>
            <a:pathLst>
              <a:path extrusionOk="0" h="176" w="297">
                <a:moveTo>
                  <a:pt x="0" y="1"/>
                </a:moveTo>
                <a:cubicBezTo>
                  <a:pt x="0" y="67"/>
                  <a:pt x="24" y="128"/>
                  <a:pt x="61" y="175"/>
                </a:cubicBezTo>
                <a:cubicBezTo>
                  <a:pt x="142" y="161"/>
                  <a:pt x="216" y="151"/>
                  <a:pt x="297" y="138"/>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17"/>
          <p:cNvSpPr/>
          <p:nvPr/>
        </p:nvSpPr>
        <p:spPr>
          <a:xfrm rot="828697">
            <a:off x="-165890" y="2620554"/>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 name="Google Shape;307;p17"/>
          <p:cNvGrpSpPr/>
          <p:nvPr/>
        </p:nvGrpSpPr>
        <p:grpSpPr>
          <a:xfrm rot="5400000">
            <a:off x="7691340" y="1363421"/>
            <a:ext cx="2148656" cy="84630"/>
            <a:chOff x="1593183" y="4904561"/>
            <a:chExt cx="3994525" cy="157335"/>
          </a:xfrm>
        </p:grpSpPr>
        <p:sp>
          <p:nvSpPr>
            <p:cNvPr id="308" name="Google Shape;308;p17"/>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7"/>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7"/>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7"/>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7"/>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7"/>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7"/>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7"/>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 name="Google Shape;316;p17"/>
          <p:cNvGrpSpPr/>
          <p:nvPr/>
        </p:nvGrpSpPr>
        <p:grpSpPr>
          <a:xfrm rot="5400000">
            <a:off x="227407" y="4039359"/>
            <a:ext cx="442959" cy="147424"/>
            <a:chOff x="7749438" y="2914107"/>
            <a:chExt cx="268818" cy="89462"/>
          </a:xfrm>
        </p:grpSpPr>
        <p:sp>
          <p:nvSpPr>
            <p:cNvPr id="317" name="Google Shape;317;p17"/>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7"/>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7"/>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7"/>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ONLY_3_1_2_1_1">
    <p:spTree>
      <p:nvGrpSpPr>
        <p:cNvPr id="321" name="Shape 321"/>
        <p:cNvGrpSpPr/>
        <p:nvPr/>
      </p:nvGrpSpPr>
      <p:grpSpPr>
        <a:xfrm>
          <a:off x="0" y="0"/>
          <a:ext cx="0" cy="0"/>
          <a:chOff x="0" y="0"/>
          <a:chExt cx="0" cy="0"/>
        </a:xfrm>
      </p:grpSpPr>
      <p:sp>
        <p:nvSpPr>
          <p:cNvPr id="322" name="Google Shape;322;p18"/>
          <p:cNvSpPr txBox="1"/>
          <p:nvPr>
            <p:ph type="title"/>
          </p:nvPr>
        </p:nvSpPr>
        <p:spPr>
          <a:xfrm>
            <a:off x="1146200" y="1975386"/>
            <a:ext cx="3420600" cy="431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20124D"/>
              </a:buClr>
              <a:buSzPts val="3500"/>
              <a:buNone/>
              <a:defRPr b="0" sz="1600">
                <a:solidFill>
                  <a:schemeClr val="dk2"/>
                </a:solidFill>
              </a:defRPr>
            </a:lvl1pPr>
            <a:lvl2pPr lvl="1" algn="l">
              <a:lnSpc>
                <a:spcPct val="100000"/>
              </a:lnSpc>
              <a:spcBef>
                <a:spcPts val="0"/>
              </a:spcBef>
              <a:spcAft>
                <a:spcPts val="0"/>
              </a:spcAft>
              <a:buClr>
                <a:srgbClr val="20124D"/>
              </a:buClr>
              <a:buSzPts val="3500"/>
              <a:buNone/>
              <a:defRPr>
                <a:solidFill>
                  <a:srgbClr val="20124D"/>
                </a:solidFill>
              </a:defRPr>
            </a:lvl2pPr>
            <a:lvl3pPr lvl="2" algn="l">
              <a:lnSpc>
                <a:spcPct val="100000"/>
              </a:lnSpc>
              <a:spcBef>
                <a:spcPts val="0"/>
              </a:spcBef>
              <a:spcAft>
                <a:spcPts val="0"/>
              </a:spcAft>
              <a:buClr>
                <a:srgbClr val="20124D"/>
              </a:buClr>
              <a:buSzPts val="3500"/>
              <a:buNone/>
              <a:defRPr>
                <a:solidFill>
                  <a:srgbClr val="20124D"/>
                </a:solidFill>
              </a:defRPr>
            </a:lvl3pPr>
            <a:lvl4pPr lvl="3" algn="l">
              <a:lnSpc>
                <a:spcPct val="100000"/>
              </a:lnSpc>
              <a:spcBef>
                <a:spcPts val="0"/>
              </a:spcBef>
              <a:spcAft>
                <a:spcPts val="0"/>
              </a:spcAft>
              <a:buClr>
                <a:srgbClr val="20124D"/>
              </a:buClr>
              <a:buSzPts val="3500"/>
              <a:buNone/>
              <a:defRPr>
                <a:solidFill>
                  <a:srgbClr val="20124D"/>
                </a:solidFill>
              </a:defRPr>
            </a:lvl4pPr>
            <a:lvl5pPr lvl="4" algn="l">
              <a:lnSpc>
                <a:spcPct val="100000"/>
              </a:lnSpc>
              <a:spcBef>
                <a:spcPts val="0"/>
              </a:spcBef>
              <a:spcAft>
                <a:spcPts val="0"/>
              </a:spcAft>
              <a:buClr>
                <a:srgbClr val="20124D"/>
              </a:buClr>
              <a:buSzPts val="3500"/>
              <a:buNone/>
              <a:defRPr>
                <a:solidFill>
                  <a:srgbClr val="20124D"/>
                </a:solidFill>
              </a:defRPr>
            </a:lvl5pPr>
            <a:lvl6pPr lvl="5" algn="l">
              <a:lnSpc>
                <a:spcPct val="100000"/>
              </a:lnSpc>
              <a:spcBef>
                <a:spcPts val="0"/>
              </a:spcBef>
              <a:spcAft>
                <a:spcPts val="0"/>
              </a:spcAft>
              <a:buClr>
                <a:srgbClr val="20124D"/>
              </a:buClr>
              <a:buSzPts val="3500"/>
              <a:buNone/>
              <a:defRPr>
                <a:solidFill>
                  <a:srgbClr val="20124D"/>
                </a:solidFill>
              </a:defRPr>
            </a:lvl6pPr>
            <a:lvl7pPr lvl="6" algn="l">
              <a:lnSpc>
                <a:spcPct val="100000"/>
              </a:lnSpc>
              <a:spcBef>
                <a:spcPts val="0"/>
              </a:spcBef>
              <a:spcAft>
                <a:spcPts val="0"/>
              </a:spcAft>
              <a:buClr>
                <a:srgbClr val="20124D"/>
              </a:buClr>
              <a:buSzPts val="3500"/>
              <a:buNone/>
              <a:defRPr>
                <a:solidFill>
                  <a:srgbClr val="20124D"/>
                </a:solidFill>
              </a:defRPr>
            </a:lvl7pPr>
            <a:lvl8pPr lvl="7" algn="l">
              <a:lnSpc>
                <a:spcPct val="100000"/>
              </a:lnSpc>
              <a:spcBef>
                <a:spcPts val="0"/>
              </a:spcBef>
              <a:spcAft>
                <a:spcPts val="0"/>
              </a:spcAft>
              <a:buClr>
                <a:srgbClr val="20124D"/>
              </a:buClr>
              <a:buSzPts val="3500"/>
              <a:buNone/>
              <a:defRPr>
                <a:solidFill>
                  <a:srgbClr val="20124D"/>
                </a:solidFill>
              </a:defRPr>
            </a:lvl8pPr>
            <a:lvl9pPr lvl="8" algn="l">
              <a:lnSpc>
                <a:spcPct val="100000"/>
              </a:lnSpc>
              <a:spcBef>
                <a:spcPts val="0"/>
              </a:spcBef>
              <a:spcAft>
                <a:spcPts val="0"/>
              </a:spcAft>
              <a:buClr>
                <a:srgbClr val="20124D"/>
              </a:buClr>
              <a:buSzPts val="3500"/>
              <a:buNone/>
              <a:defRPr>
                <a:solidFill>
                  <a:srgbClr val="20124D"/>
                </a:solidFill>
              </a:defRPr>
            </a:lvl9pPr>
          </a:lstStyle>
          <a:p/>
        </p:txBody>
      </p:sp>
      <p:sp>
        <p:nvSpPr>
          <p:cNvPr id="323" name="Google Shape;323;p18"/>
          <p:cNvSpPr/>
          <p:nvPr/>
        </p:nvSpPr>
        <p:spPr>
          <a:xfrm rot="-67">
            <a:off x="814554" y="1346934"/>
            <a:ext cx="11932278" cy="605904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8"/>
          <p:cNvSpPr/>
          <p:nvPr/>
        </p:nvSpPr>
        <p:spPr>
          <a:xfrm flipH="1" rot="8674203">
            <a:off x="-5097450" y="-5256316"/>
            <a:ext cx="14095423" cy="762312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8"/>
          <p:cNvSpPr/>
          <p:nvPr/>
        </p:nvSpPr>
        <p:spPr>
          <a:xfrm>
            <a:off x="7576525" y="2164925"/>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6" name="Google Shape;326;p18"/>
          <p:cNvSpPr txBox="1"/>
          <p:nvPr>
            <p:ph idx="2" type="title"/>
          </p:nvPr>
        </p:nvSpPr>
        <p:spPr>
          <a:xfrm>
            <a:off x="715100" y="443941"/>
            <a:ext cx="729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500"/>
              <a:buNone/>
              <a:defRPr sz="3000"/>
            </a:lvl1pPr>
            <a:lvl2pPr lvl="1" algn="l">
              <a:lnSpc>
                <a:spcPct val="100000"/>
              </a:lnSpc>
              <a:spcBef>
                <a:spcPts val="0"/>
              </a:spcBef>
              <a:spcAft>
                <a:spcPts val="0"/>
              </a:spcAft>
              <a:buClr>
                <a:srgbClr val="20124D"/>
              </a:buClr>
              <a:buSzPts val="3500"/>
              <a:buNone/>
              <a:defRPr>
                <a:solidFill>
                  <a:srgbClr val="20124D"/>
                </a:solidFill>
              </a:defRPr>
            </a:lvl2pPr>
            <a:lvl3pPr lvl="2" algn="l">
              <a:lnSpc>
                <a:spcPct val="100000"/>
              </a:lnSpc>
              <a:spcBef>
                <a:spcPts val="0"/>
              </a:spcBef>
              <a:spcAft>
                <a:spcPts val="0"/>
              </a:spcAft>
              <a:buClr>
                <a:srgbClr val="20124D"/>
              </a:buClr>
              <a:buSzPts val="3500"/>
              <a:buNone/>
              <a:defRPr>
                <a:solidFill>
                  <a:srgbClr val="20124D"/>
                </a:solidFill>
              </a:defRPr>
            </a:lvl3pPr>
            <a:lvl4pPr lvl="3" algn="l">
              <a:lnSpc>
                <a:spcPct val="100000"/>
              </a:lnSpc>
              <a:spcBef>
                <a:spcPts val="0"/>
              </a:spcBef>
              <a:spcAft>
                <a:spcPts val="0"/>
              </a:spcAft>
              <a:buClr>
                <a:srgbClr val="20124D"/>
              </a:buClr>
              <a:buSzPts val="3500"/>
              <a:buNone/>
              <a:defRPr>
                <a:solidFill>
                  <a:srgbClr val="20124D"/>
                </a:solidFill>
              </a:defRPr>
            </a:lvl4pPr>
            <a:lvl5pPr lvl="4" algn="l">
              <a:lnSpc>
                <a:spcPct val="100000"/>
              </a:lnSpc>
              <a:spcBef>
                <a:spcPts val="0"/>
              </a:spcBef>
              <a:spcAft>
                <a:spcPts val="0"/>
              </a:spcAft>
              <a:buClr>
                <a:srgbClr val="20124D"/>
              </a:buClr>
              <a:buSzPts val="3500"/>
              <a:buNone/>
              <a:defRPr>
                <a:solidFill>
                  <a:srgbClr val="20124D"/>
                </a:solidFill>
              </a:defRPr>
            </a:lvl5pPr>
            <a:lvl6pPr lvl="5" algn="l">
              <a:lnSpc>
                <a:spcPct val="100000"/>
              </a:lnSpc>
              <a:spcBef>
                <a:spcPts val="0"/>
              </a:spcBef>
              <a:spcAft>
                <a:spcPts val="0"/>
              </a:spcAft>
              <a:buClr>
                <a:srgbClr val="20124D"/>
              </a:buClr>
              <a:buSzPts val="3500"/>
              <a:buNone/>
              <a:defRPr>
                <a:solidFill>
                  <a:srgbClr val="20124D"/>
                </a:solidFill>
              </a:defRPr>
            </a:lvl6pPr>
            <a:lvl7pPr lvl="6" algn="l">
              <a:lnSpc>
                <a:spcPct val="100000"/>
              </a:lnSpc>
              <a:spcBef>
                <a:spcPts val="0"/>
              </a:spcBef>
              <a:spcAft>
                <a:spcPts val="0"/>
              </a:spcAft>
              <a:buClr>
                <a:srgbClr val="20124D"/>
              </a:buClr>
              <a:buSzPts val="3500"/>
              <a:buNone/>
              <a:defRPr>
                <a:solidFill>
                  <a:srgbClr val="20124D"/>
                </a:solidFill>
              </a:defRPr>
            </a:lvl7pPr>
            <a:lvl8pPr lvl="7" algn="l">
              <a:lnSpc>
                <a:spcPct val="100000"/>
              </a:lnSpc>
              <a:spcBef>
                <a:spcPts val="0"/>
              </a:spcBef>
              <a:spcAft>
                <a:spcPts val="0"/>
              </a:spcAft>
              <a:buClr>
                <a:srgbClr val="20124D"/>
              </a:buClr>
              <a:buSzPts val="3500"/>
              <a:buNone/>
              <a:defRPr>
                <a:solidFill>
                  <a:srgbClr val="20124D"/>
                </a:solidFill>
              </a:defRPr>
            </a:lvl8pPr>
            <a:lvl9pPr lvl="8" algn="l">
              <a:lnSpc>
                <a:spcPct val="100000"/>
              </a:lnSpc>
              <a:spcBef>
                <a:spcPts val="0"/>
              </a:spcBef>
              <a:spcAft>
                <a:spcPts val="0"/>
              </a:spcAft>
              <a:buClr>
                <a:srgbClr val="20124D"/>
              </a:buClr>
              <a:buSzPts val="3500"/>
              <a:buNone/>
              <a:defRPr>
                <a:solidFill>
                  <a:srgbClr val="20124D"/>
                </a:solidFill>
              </a:defRPr>
            </a:lvl9pPr>
          </a:lstStyle>
          <a:p/>
        </p:txBody>
      </p:sp>
      <p:grpSp>
        <p:nvGrpSpPr>
          <p:cNvPr id="327" name="Google Shape;327;p18"/>
          <p:cNvGrpSpPr/>
          <p:nvPr/>
        </p:nvGrpSpPr>
        <p:grpSpPr>
          <a:xfrm rot="5400000">
            <a:off x="493620" y="4534784"/>
            <a:ext cx="442959" cy="147424"/>
            <a:chOff x="7749438" y="2914107"/>
            <a:chExt cx="268818" cy="89462"/>
          </a:xfrm>
        </p:grpSpPr>
        <p:sp>
          <p:nvSpPr>
            <p:cNvPr id="328" name="Google Shape;328;p18"/>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8"/>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8"/>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8"/>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3_1_2_1_1_1">
    <p:spTree>
      <p:nvGrpSpPr>
        <p:cNvPr id="332" name="Shape 332"/>
        <p:cNvGrpSpPr/>
        <p:nvPr/>
      </p:nvGrpSpPr>
      <p:grpSpPr>
        <a:xfrm>
          <a:off x="0" y="0"/>
          <a:ext cx="0" cy="0"/>
          <a:chOff x="0" y="0"/>
          <a:chExt cx="0" cy="0"/>
        </a:xfrm>
      </p:grpSpPr>
      <p:sp>
        <p:nvSpPr>
          <p:cNvPr id="333" name="Google Shape;333;p19"/>
          <p:cNvSpPr txBox="1"/>
          <p:nvPr>
            <p:ph type="title"/>
          </p:nvPr>
        </p:nvSpPr>
        <p:spPr>
          <a:xfrm>
            <a:off x="4690900" y="1997023"/>
            <a:ext cx="3420600" cy="43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20124D"/>
              </a:buClr>
              <a:buSzPts val="3500"/>
              <a:buNone/>
              <a:defRPr b="0" sz="1600">
                <a:solidFill>
                  <a:schemeClr val="dk2"/>
                </a:solidFill>
              </a:defRPr>
            </a:lvl1pPr>
            <a:lvl2pPr lvl="1" algn="l">
              <a:lnSpc>
                <a:spcPct val="100000"/>
              </a:lnSpc>
              <a:spcBef>
                <a:spcPts val="0"/>
              </a:spcBef>
              <a:spcAft>
                <a:spcPts val="0"/>
              </a:spcAft>
              <a:buClr>
                <a:srgbClr val="20124D"/>
              </a:buClr>
              <a:buSzPts val="3500"/>
              <a:buNone/>
              <a:defRPr>
                <a:solidFill>
                  <a:srgbClr val="20124D"/>
                </a:solidFill>
              </a:defRPr>
            </a:lvl2pPr>
            <a:lvl3pPr lvl="2" algn="l">
              <a:lnSpc>
                <a:spcPct val="100000"/>
              </a:lnSpc>
              <a:spcBef>
                <a:spcPts val="0"/>
              </a:spcBef>
              <a:spcAft>
                <a:spcPts val="0"/>
              </a:spcAft>
              <a:buClr>
                <a:srgbClr val="20124D"/>
              </a:buClr>
              <a:buSzPts val="3500"/>
              <a:buNone/>
              <a:defRPr>
                <a:solidFill>
                  <a:srgbClr val="20124D"/>
                </a:solidFill>
              </a:defRPr>
            </a:lvl3pPr>
            <a:lvl4pPr lvl="3" algn="l">
              <a:lnSpc>
                <a:spcPct val="100000"/>
              </a:lnSpc>
              <a:spcBef>
                <a:spcPts val="0"/>
              </a:spcBef>
              <a:spcAft>
                <a:spcPts val="0"/>
              </a:spcAft>
              <a:buClr>
                <a:srgbClr val="20124D"/>
              </a:buClr>
              <a:buSzPts val="3500"/>
              <a:buNone/>
              <a:defRPr>
                <a:solidFill>
                  <a:srgbClr val="20124D"/>
                </a:solidFill>
              </a:defRPr>
            </a:lvl4pPr>
            <a:lvl5pPr lvl="4" algn="l">
              <a:lnSpc>
                <a:spcPct val="100000"/>
              </a:lnSpc>
              <a:spcBef>
                <a:spcPts val="0"/>
              </a:spcBef>
              <a:spcAft>
                <a:spcPts val="0"/>
              </a:spcAft>
              <a:buClr>
                <a:srgbClr val="20124D"/>
              </a:buClr>
              <a:buSzPts val="3500"/>
              <a:buNone/>
              <a:defRPr>
                <a:solidFill>
                  <a:srgbClr val="20124D"/>
                </a:solidFill>
              </a:defRPr>
            </a:lvl5pPr>
            <a:lvl6pPr lvl="5" algn="l">
              <a:lnSpc>
                <a:spcPct val="100000"/>
              </a:lnSpc>
              <a:spcBef>
                <a:spcPts val="0"/>
              </a:spcBef>
              <a:spcAft>
                <a:spcPts val="0"/>
              </a:spcAft>
              <a:buClr>
                <a:srgbClr val="20124D"/>
              </a:buClr>
              <a:buSzPts val="3500"/>
              <a:buNone/>
              <a:defRPr>
                <a:solidFill>
                  <a:srgbClr val="20124D"/>
                </a:solidFill>
              </a:defRPr>
            </a:lvl6pPr>
            <a:lvl7pPr lvl="6" algn="l">
              <a:lnSpc>
                <a:spcPct val="100000"/>
              </a:lnSpc>
              <a:spcBef>
                <a:spcPts val="0"/>
              </a:spcBef>
              <a:spcAft>
                <a:spcPts val="0"/>
              </a:spcAft>
              <a:buClr>
                <a:srgbClr val="20124D"/>
              </a:buClr>
              <a:buSzPts val="3500"/>
              <a:buNone/>
              <a:defRPr>
                <a:solidFill>
                  <a:srgbClr val="20124D"/>
                </a:solidFill>
              </a:defRPr>
            </a:lvl7pPr>
            <a:lvl8pPr lvl="7" algn="l">
              <a:lnSpc>
                <a:spcPct val="100000"/>
              </a:lnSpc>
              <a:spcBef>
                <a:spcPts val="0"/>
              </a:spcBef>
              <a:spcAft>
                <a:spcPts val="0"/>
              </a:spcAft>
              <a:buClr>
                <a:srgbClr val="20124D"/>
              </a:buClr>
              <a:buSzPts val="3500"/>
              <a:buNone/>
              <a:defRPr>
                <a:solidFill>
                  <a:srgbClr val="20124D"/>
                </a:solidFill>
              </a:defRPr>
            </a:lvl8pPr>
            <a:lvl9pPr lvl="8" algn="l">
              <a:lnSpc>
                <a:spcPct val="100000"/>
              </a:lnSpc>
              <a:spcBef>
                <a:spcPts val="0"/>
              </a:spcBef>
              <a:spcAft>
                <a:spcPts val="0"/>
              </a:spcAft>
              <a:buClr>
                <a:srgbClr val="20124D"/>
              </a:buClr>
              <a:buSzPts val="3500"/>
              <a:buNone/>
              <a:defRPr>
                <a:solidFill>
                  <a:srgbClr val="20124D"/>
                </a:solidFill>
              </a:defRPr>
            </a:lvl9pPr>
          </a:lstStyle>
          <a:p/>
        </p:txBody>
      </p:sp>
      <p:sp>
        <p:nvSpPr>
          <p:cNvPr id="334" name="Google Shape;334;p19"/>
          <p:cNvSpPr/>
          <p:nvPr/>
        </p:nvSpPr>
        <p:spPr>
          <a:xfrm flipH="1" rot="67">
            <a:off x="-5251037" y="1775034"/>
            <a:ext cx="11932278" cy="605904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9"/>
          <p:cNvSpPr/>
          <p:nvPr/>
        </p:nvSpPr>
        <p:spPr>
          <a:xfrm rot="-8674203">
            <a:off x="-1259841" y="-5367391"/>
            <a:ext cx="14095423" cy="762312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9"/>
          <p:cNvSpPr txBox="1"/>
          <p:nvPr>
            <p:ph idx="2" type="title"/>
          </p:nvPr>
        </p:nvSpPr>
        <p:spPr>
          <a:xfrm>
            <a:off x="715100" y="443941"/>
            <a:ext cx="729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500"/>
              <a:buNone/>
              <a:defRPr sz="3000"/>
            </a:lvl1pPr>
            <a:lvl2pPr lvl="1" algn="l">
              <a:lnSpc>
                <a:spcPct val="100000"/>
              </a:lnSpc>
              <a:spcBef>
                <a:spcPts val="0"/>
              </a:spcBef>
              <a:spcAft>
                <a:spcPts val="0"/>
              </a:spcAft>
              <a:buClr>
                <a:srgbClr val="20124D"/>
              </a:buClr>
              <a:buSzPts val="3500"/>
              <a:buNone/>
              <a:defRPr>
                <a:solidFill>
                  <a:srgbClr val="20124D"/>
                </a:solidFill>
              </a:defRPr>
            </a:lvl2pPr>
            <a:lvl3pPr lvl="2" algn="l">
              <a:lnSpc>
                <a:spcPct val="100000"/>
              </a:lnSpc>
              <a:spcBef>
                <a:spcPts val="0"/>
              </a:spcBef>
              <a:spcAft>
                <a:spcPts val="0"/>
              </a:spcAft>
              <a:buClr>
                <a:srgbClr val="20124D"/>
              </a:buClr>
              <a:buSzPts val="3500"/>
              <a:buNone/>
              <a:defRPr>
                <a:solidFill>
                  <a:srgbClr val="20124D"/>
                </a:solidFill>
              </a:defRPr>
            </a:lvl3pPr>
            <a:lvl4pPr lvl="3" algn="l">
              <a:lnSpc>
                <a:spcPct val="100000"/>
              </a:lnSpc>
              <a:spcBef>
                <a:spcPts val="0"/>
              </a:spcBef>
              <a:spcAft>
                <a:spcPts val="0"/>
              </a:spcAft>
              <a:buClr>
                <a:srgbClr val="20124D"/>
              </a:buClr>
              <a:buSzPts val="3500"/>
              <a:buNone/>
              <a:defRPr>
                <a:solidFill>
                  <a:srgbClr val="20124D"/>
                </a:solidFill>
              </a:defRPr>
            </a:lvl4pPr>
            <a:lvl5pPr lvl="4" algn="l">
              <a:lnSpc>
                <a:spcPct val="100000"/>
              </a:lnSpc>
              <a:spcBef>
                <a:spcPts val="0"/>
              </a:spcBef>
              <a:spcAft>
                <a:spcPts val="0"/>
              </a:spcAft>
              <a:buClr>
                <a:srgbClr val="20124D"/>
              </a:buClr>
              <a:buSzPts val="3500"/>
              <a:buNone/>
              <a:defRPr>
                <a:solidFill>
                  <a:srgbClr val="20124D"/>
                </a:solidFill>
              </a:defRPr>
            </a:lvl5pPr>
            <a:lvl6pPr lvl="5" algn="l">
              <a:lnSpc>
                <a:spcPct val="100000"/>
              </a:lnSpc>
              <a:spcBef>
                <a:spcPts val="0"/>
              </a:spcBef>
              <a:spcAft>
                <a:spcPts val="0"/>
              </a:spcAft>
              <a:buClr>
                <a:srgbClr val="20124D"/>
              </a:buClr>
              <a:buSzPts val="3500"/>
              <a:buNone/>
              <a:defRPr>
                <a:solidFill>
                  <a:srgbClr val="20124D"/>
                </a:solidFill>
              </a:defRPr>
            </a:lvl6pPr>
            <a:lvl7pPr lvl="6" algn="l">
              <a:lnSpc>
                <a:spcPct val="100000"/>
              </a:lnSpc>
              <a:spcBef>
                <a:spcPts val="0"/>
              </a:spcBef>
              <a:spcAft>
                <a:spcPts val="0"/>
              </a:spcAft>
              <a:buClr>
                <a:srgbClr val="20124D"/>
              </a:buClr>
              <a:buSzPts val="3500"/>
              <a:buNone/>
              <a:defRPr>
                <a:solidFill>
                  <a:srgbClr val="20124D"/>
                </a:solidFill>
              </a:defRPr>
            </a:lvl7pPr>
            <a:lvl8pPr lvl="7" algn="l">
              <a:lnSpc>
                <a:spcPct val="100000"/>
              </a:lnSpc>
              <a:spcBef>
                <a:spcPts val="0"/>
              </a:spcBef>
              <a:spcAft>
                <a:spcPts val="0"/>
              </a:spcAft>
              <a:buClr>
                <a:srgbClr val="20124D"/>
              </a:buClr>
              <a:buSzPts val="3500"/>
              <a:buNone/>
              <a:defRPr>
                <a:solidFill>
                  <a:srgbClr val="20124D"/>
                </a:solidFill>
              </a:defRPr>
            </a:lvl8pPr>
            <a:lvl9pPr lvl="8" algn="l">
              <a:lnSpc>
                <a:spcPct val="100000"/>
              </a:lnSpc>
              <a:spcBef>
                <a:spcPts val="0"/>
              </a:spcBef>
              <a:spcAft>
                <a:spcPts val="0"/>
              </a:spcAft>
              <a:buClr>
                <a:srgbClr val="20124D"/>
              </a:buClr>
              <a:buSzPts val="3500"/>
              <a:buNone/>
              <a:defRPr>
                <a:solidFill>
                  <a:srgbClr val="20124D"/>
                </a:solidFill>
              </a:defRPr>
            </a:lvl9pPr>
          </a:lstStyle>
          <a:p/>
        </p:txBody>
      </p:sp>
      <p:grpSp>
        <p:nvGrpSpPr>
          <p:cNvPr id="337" name="Google Shape;337;p19"/>
          <p:cNvGrpSpPr/>
          <p:nvPr/>
        </p:nvGrpSpPr>
        <p:grpSpPr>
          <a:xfrm rot="-10390200">
            <a:off x="8486724" y="4465737"/>
            <a:ext cx="382627" cy="285531"/>
            <a:chOff x="8730655" y="2307484"/>
            <a:chExt cx="275278" cy="205421"/>
          </a:xfrm>
        </p:grpSpPr>
        <p:sp>
          <p:nvSpPr>
            <p:cNvPr id="338" name="Google Shape;338;p19"/>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9"/>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 name="Google Shape;340;p19"/>
          <p:cNvGrpSpPr/>
          <p:nvPr/>
        </p:nvGrpSpPr>
        <p:grpSpPr>
          <a:xfrm>
            <a:off x="450425" y="3748475"/>
            <a:ext cx="264675" cy="222000"/>
            <a:chOff x="1858425" y="4612725"/>
            <a:chExt cx="264675" cy="222000"/>
          </a:xfrm>
        </p:grpSpPr>
        <p:cxnSp>
          <p:nvCxnSpPr>
            <p:cNvPr id="341" name="Google Shape;341;p19"/>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342" name="Google Shape;342;p19"/>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343" name="Google Shape;343;p19"/>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344" name="Google Shape;344;p19"/>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2_1_1_3">
    <p:spTree>
      <p:nvGrpSpPr>
        <p:cNvPr id="345" name="Shape 345"/>
        <p:cNvGrpSpPr/>
        <p:nvPr/>
      </p:nvGrpSpPr>
      <p:grpSpPr>
        <a:xfrm>
          <a:off x="0" y="0"/>
          <a:ext cx="0" cy="0"/>
          <a:chOff x="0" y="0"/>
          <a:chExt cx="0" cy="0"/>
        </a:xfrm>
      </p:grpSpPr>
      <p:sp>
        <p:nvSpPr>
          <p:cNvPr id="346" name="Google Shape;346;p20"/>
          <p:cNvSpPr txBox="1"/>
          <p:nvPr>
            <p:ph idx="1" type="subTitle"/>
          </p:nvPr>
        </p:nvSpPr>
        <p:spPr>
          <a:xfrm flipH="1">
            <a:off x="4195600" y="3721850"/>
            <a:ext cx="3767700" cy="40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7" name="Google Shape;347;p20"/>
          <p:cNvSpPr txBox="1"/>
          <p:nvPr>
            <p:ph type="ctrTitle"/>
          </p:nvPr>
        </p:nvSpPr>
        <p:spPr>
          <a:xfrm flipH="1">
            <a:off x="4408025" y="2398661"/>
            <a:ext cx="3342900" cy="12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8" name="Google Shape;348;p20"/>
          <p:cNvSpPr txBox="1"/>
          <p:nvPr>
            <p:ph idx="2" type="title"/>
          </p:nvPr>
        </p:nvSpPr>
        <p:spPr>
          <a:xfrm>
            <a:off x="5224336" y="1653725"/>
            <a:ext cx="1710300" cy="6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000">
                <a:solidFill>
                  <a:schemeClr val="dk1"/>
                </a:solidFill>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349" name="Google Shape;349;p20"/>
          <p:cNvSpPr/>
          <p:nvPr/>
        </p:nvSpPr>
        <p:spPr>
          <a:xfrm flipH="1" rot="9896308">
            <a:off x="-973668" y="-2814122"/>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0"/>
          <p:cNvSpPr/>
          <p:nvPr/>
        </p:nvSpPr>
        <p:spPr>
          <a:xfrm rot="1820357">
            <a:off x="-188012" y="1800218"/>
            <a:ext cx="9902804" cy="6328393"/>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rot="1820357">
            <a:off x="-190436" y="2114393"/>
            <a:ext cx="9902804" cy="6328393"/>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0"/>
          <p:cNvGrpSpPr/>
          <p:nvPr/>
        </p:nvGrpSpPr>
        <p:grpSpPr>
          <a:xfrm rot="-10390200">
            <a:off x="8080599" y="2378662"/>
            <a:ext cx="382627" cy="285531"/>
            <a:chOff x="8730655" y="2307484"/>
            <a:chExt cx="275278" cy="205421"/>
          </a:xfrm>
        </p:grpSpPr>
        <p:sp>
          <p:nvSpPr>
            <p:cNvPr id="353" name="Google Shape;353;p20"/>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0"/>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20"/>
          <p:cNvGrpSpPr/>
          <p:nvPr/>
        </p:nvGrpSpPr>
        <p:grpSpPr>
          <a:xfrm>
            <a:off x="450425" y="1913425"/>
            <a:ext cx="264675" cy="222000"/>
            <a:chOff x="1858425" y="4612725"/>
            <a:chExt cx="264675" cy="222000"/>
          </a:xfrm>
        </p:grpSpPr>
        <p:cxnSp>
          <p:nvCxnSpPr>
            <p:cNvPr id="356" name="Google Shape;356;p20"/>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357" name="Google Shape;357;p20"/>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358" name="Google Shape;358;p20"/>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359" name="Google Shape;359;p20"/>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_1">
    <p:spTree>
      <p:nvGrpSpPr>
        <p:cNvPr id="48" name="Shape 48"/>
        <p:cNvGrpSpPr/>
        <p:nvPr/>
      </p:nvGrpSpPr>
      <p:grpSpPr>
        <a:xfrm>
          <a:off x="0" y="0"/>
          <a:ext cx="0" cy="0"/>
          <a:chOff x="0" y="0"/>
          <a:chExt cx="0" cy="0"/>
        </a:xfrm>
      </p:grpSpPr>
      <p:sp>
        <p:nvSpPr>
          <p:cNvPr id="49" name="Google Shape;49;p3"/>
          <p:cNvSpPr txBox="1"/>
          <p:nvPr>
            <p:ph type="title"/>
          </p:nvPr>
        </p:nvSpPr>
        <p:spPr>
          <a:xfrm>
            <a:off x="715100" y="448650"/>
            <a:ext cx="6545100" cy="72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500"/>
              <a:buNone/>
              <a:defRPr sz="3000"/>
            </a:lvl1pPr>
            <a:lvl2pPr lvl="1" algn="l">
              <a:lnSpc>
                <a:spcPct val="100000"/>
              </a:lnSpc>
              <a:spcBef>
                <a:spcPts val="0"/>
              </a:spcBef>
              <a:spcAft>
                <a:spcPts val="0"/>
              </a:spcAft>
              <a:buClr>
                <a:srgbClr val="20124D"/>
              </a:buClr>
              <a:buSzPts val="3500"/>
              <a:buNone/>
              <a:defRPr>
                <a:solidFill>
                  <a:srgbClr val="20124D"/>
                </a:solidFill>
              </a:defRPr>
            </a:lvl2pPr>
            <a:lvl3pPr lvl="2" algn="l">
              <a:lnSpc>
                <a:spcPct val="100000"/>
              </a:lnSpc>
              <a:spcBef>
                <a:spcPts val="0"/>
              </a:spcBef>
              <a:spcAft>
                <a:spcPts val="0"/>
              </a:spcAft>
              <a:buClr>
                <a:srgbClr val="20124D"/>
              </a:buClr>
              <a:buSzPts val="3500"/>
              <a:buNone/>
              <a:defRPr>
                <a:solidFill>
                  <a:srgbClr val="20124D"/>
                </a:solidFill>
              </a:defRPr>
            </a:lvl3pPr>
            <a:lvl4pPr lvl="3" algn="l">
              <a:lnSpc>
                <a:spcPct val="100000"/>
              </a:lnSpc>
              <a:spcBef>
                <a:spcPts val="0"/>
              </a:spcBef>
              <a:spcAft>
                <a:spcPts val="0"/>
              </a:spcAft>
              <a:buClr>
                <a:srgbClr val="20124D"/>
              </a:buClr>
              <a:buSzPts val="3500"/>
              <a:buNone/>
              <a:defRPr>
                <a:solidFill>
                  <a:srgbClr val="20124D"/>
                </a:solidFill>
              </a:defRPr>
            </a:lvl4pPr>
            <a:lvl5pPr lvl="4" algn="l">
              <a:lnSpc>
                <a:spcPct val="100000"/>
              </a:lnSpc>
              <a:spcBef>
                <a:spcPts val="0"/>
              </a:spcBef>
              <a:spcAft>
                <a:spcPts val="0"/>
              </a:spcAft>
              <a:buClr>
                <a:srgbClr val="20124D"/>
              </a:buClr>
              <a:buSzPts val="3500"/>
              <a:buNone/>
              <a:defRPr>
                <a:solidFill>
                  <a:srgbClr val="20124D"/>
                </a:solidFill>
              </a:defRPr>
            </a:lvl5pPr>
            <a:lvl6pPr lvl="5" algn="l">
              <a:lnSpc>
                <a:spcPct val="100000"/>
              </a:lnSpc>
              <a:spcBef>
                <a:spcPts val="0"/>
              </a:spcBef>
              <a:spcAft>
                <a:spcPts val="0"/>
              </a:spcAft>
              <a:buClr>
                <a:srgbClr val="20124D"/>
              </a:buClr>
              <a:buSzPts val="3500"/>
              <a:buNone/>
              <a:defRPr>
                <a:solidFill>
                  <a:srgbClr val="20124D"/>
                </a:solidFill>
              </a:defRPr>
            </a:lvl6pPr>
            <a:lvl7pPr lvl="6" algn="l">
              <a:lnSpc>
                <a:spcPct val="100000"/>
              </a:lnSpc>
              <a:spcBef>
                <a:spcPts val="0"/>
              </a:spcBef>
              <a:spcAft>
                <a:spcPts val="0"/>
              </a:spcAft>
              <a:buClr>
                <a:srgbClr val="20124D"/>
              </a:buClr>
              <a:buSzPts val="3500"/>
              <a:buNone/>
              <a:defRPr>
                <a:solidFill>
                  <a:srgbClr val="20124D"/>
                </a:solidFill>
              </a:defRPr>
            </a:lvl7pPr>
            <a:lvl8pPr lvl="7" algn="l">
              <a:lnSpc>
                <a:spcPct val="100000"/>
              </a:lnSpc>
              <a:spcBef>
                <a:spcPts val="0"/>
              </a:spcBef>
              <a:spcAft>
                <a:spcPts val="0"/>
              </a:spcAft>
              <a:buClr>
                <a:srgbClr val="20124D"/>
              </a:buClr>
              <a:buSzPts val="3500"/>
              <a:buNone/>
              <a:defRPr>
                <a:solidFill>
                  <a:srgbClr val="20124D"/>
                </a:solidFill>
              </a:defRPr>
            </a:lvl8pPr>
            <a:lvl9pPr lvl="8" algn="l">
              <a:lnSpc>
                <a:spcPct val="100000"/>
              </a:lnSpc>
              <a:spcBef>
                <a:spcPts val="0"/>
              </a:spcBef>
              <a:spcAft>
                <a:spcPts val="0"/>
              </a:spcAft>
              <a:buClr>
                <a:srgbClr val="20124D"/>
              </a:buClr>
              <a:buSzPts val="3500"/>
              <a:buNone/>
              <a:defRPr>
                <a:solidFill>
                  <a:srgbClr val="20124D"/>
                </a:solidFill>
              </a:defRPr>
            </a:lvl9pPr>
          </a:lstStyle>
          <a:p/>
        </p:txBody>
      </p:sp>
      <p:sp>
        <p:nvSpPr>
          <p:cNvPr id="50" name="Google Shape;50;p3"/>
          <p:cNvSpPr txBox="1"/>
          <p:nvPr>
            <p:ph idx="1" type="subTitle"/>
          </p:nvPr>
        </p:nvSpPr>
        <p:spPr>
          <a:xfrm>
            <a:off x="976446" y="3010650"/>
            <a:ext cx="2346600" cy="461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1pPr>
            <a:lvl2pPr lvl="1"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2pPr>
            <a:lvl3pPr lvl="2"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3pPr>
            <a:lvl4pPr lvl="3"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4pPr>
            <a:lvl5pPr lvl="4"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5pPr>
            <a:lvl6pPr lvl="5"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6pPr>
            <a:lvl7pPr lvl="6"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7pPr>
            <a:lvl8pPr lvl="7"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8pPr>
            <a:lvl9pPr lvl="8"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9pPr>
          </a:lstStyle>
          <a:p/>
        </p:txBody>
      </p:sp>
      <p:sp>
        <p:nvSpPr>
          <p:cNvPr id="51" name="Google Shape;51;p3"/>
          <p:cNvSpPr txBox="1"/>
          <p:nvPr>
            <p:ph idx="2" type="subTitle"/>
          </p:nvPr>
        </p:nvSpPr>
        <p:spPr>
          <a:xfrm>
            <a:off x="3403000" y="3010650"/>
            <a:ext cx="2346600" cy="461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1pPr>
            <a:lvl2pPr lvl="1"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2pPr>
            <a:lvl3pPr lvl="2"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3pPr>
            <a:lvl4pPr lvl="3"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4pPr>
            <a:lvl5pPr lvl="4"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5pPr>
            <a:lvl6pPr lvl="5"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6pPr>
            <a:lvl7pPr lvl="6"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7pPr>
            <a:lvl8pPr lvl="7"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8pPr>
            <a:lvl9pPr lvl="8"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9pPr>
          </a:lstStyle>
          <a:p/>
        </p:txBody>
      </p:sp>
      <p:sp>
        <p:nvSpPr>
          <p:cNvPr id="52" name="Google Shape;52;p3"/>
          <p:cNvSpPr txBox="1"/>
          <p:nvPr>
            <p:ph idx="3" type="subTitle"/>
          </p:nvPr>
        </p:nvSpPr>
        <p:spPr>
          <a:xfrm>
            <a:off x="5880249" y="3010650"/>
            <a:ext cx="2346600" cy="461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1pPr>
            <a:lvl2pPr lvl="1"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2pPr>
            <a:lvl3pPr lvl="2"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3pPr>
            <a:lvl4pPr lvl="3"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4pPr>
            <a:lvl5pPr lvl="4"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5pPr>
            <a:lvl6pPr lvl="5"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6pPr>
            <a:lvl7pPr lvl="6"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7pPr>
            <a:lvl8pPr lvl="7"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8pPr>
            <a:lvl9pPr lvl="8"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9pPr>
          </a:lstStyle>
          <a:p/>
        </p:txBody>
      </p:sp>
      <p:sp>
        <p:nvSpPr>
          <p:cNvPr id="53" name="Google Shape;53;p3"/>
          <p:cNvSpPr txBox="1"/>
          <p:nvPr>
            <p:ph idx="4" type="subTitle"/>
          </p:nvPr>
        </p:nvSpPr>
        <p:spPr>
          <a:xfrm>
            <a:off x="976446" y="3384149"/>
            <a:ext cx="2346600" cy="615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3"/>
          <p:cNvSpPr txBox="1"/>
          <p:nvPr>
            <p:ph idx="5" type="subTitle"/>
          </p:nvPr>
        </p:nvSpPr>
        <p:spPr>
          <a:xfrm>
            <a:off x="3403004" y="3384149"/>
            <a:ext cx="2346600" cy="615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3"/>
          <p:cNvSpPr txBox="1"/>
          <p:nvPr>
            <p:ph idx="6" type="subTitle"/>
          </p:nvPr>
        </p:nvSpPr>
        <p:spPr>
          <a:xfrm>
            <a:off x="5880249" y="3384149"/>
            <a:ext cx="2346600" cy="615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3"/>
          <p:cNvSpPr/>
          <p:nvPr/>
        </p:nvSpPr>
        <p:spPr>
          <a:xfrm>
            <a:off x="154176" y="2007275"/>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a:off x="-35349" y="2365300"/>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3"/>
          <p:cNvGrpSpPr/>
          <p:nvPr/>
        </p:nvGrpSpPr>
        <p:grpSpPr>
          <a:xfrm rot="2700000">
            <a:off x="7726729" y="89619"/>
            <a:ext cx="1300150" cy="1298472"/>
            <a:chOff x="344100" y="1296850"/>
            <a:chExt cx="642225" cy="641396"/>
          </a:xfrm>
        </p:grpSpPr>
        <p:sp>
          <p:nvSpPr>
            <p:cNvPr id="59" name="Google Shape;59;p3"/>
            <p:cNvSpPr/>
            <p:nvPr/>
          </p:nvSpPr>
          <p:spPr>
            <a:xfrm>
              <a:off x="639236" y="1296850"/>
              <a:ext cx="21002" cy="20035"/>
            </a:xfrm>
            <a:custGeom>
              <a:rect b="b" l="l" r="r" t="t"/>
              <a:pathLst>
                <a:path extrusionOk="0" h="145" w="152">
                  <a:moveTo>
                    <a:pt x="73" y="1"/>
                  </a:moveTo>
                  <a:cubicBezTo>
                    <a:pt x="36" y="1"/>
                    <a:pt x="0" y="30"/>
                    <a:pt x="0" y="73"/>
                  </a:cubicBezTo>
                  <a:cubicBezTo>
                    <a:pt x="0" y="116"/>
                    <a:pt x="36" y="145"/>
                    <a:pt x="73" y="145"/>
                  </a:cubicBezTo>
                  <a:cubicBezTo>
                    <a:pt x="91" y="145"/>
                    <a:pt x="109" y="138"/>
                    <a:pt x="123" y="124"/>
                  </a:cubicBezTo>
                  <a:cubicBezTo>
                    <a:pt x="152" y="96"/>
                    <a:pt x="152" y="50"/>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704453" y="1362067"/>
              <a:ext cx="21140" cy="20173"/>
            </a:xfrm>
            <a:custGeom>
              <a:rect b="b" l="l" r="r" t="t"/>
              <a:pathLst>
                <a:path extrusionOk="0" h="146" w="153">
                  <a:moveTo>
                    <a:pt x="73" y="1"/>
                  </a:moveTo>
                  <a:cubicBezTo>
                    <a:pt x="36" y="1"/>
                    <a:pt x="0" y="30"/>
                    <a:pt x="0" y="72"/>
                  </a:cubicBezTo>
                  <a:cubicBezTo>
                    <a:pt x="0" y="116"/>
                    <a:pt x="36" y="145"/>
                    <a:pt x="73" y="145"/>
                  </a:cubicBezTo>
                  <a:cubicBezTo>
                    <a:pt x="91" y="145"/>
                    <a:pt x="109" y="138"/>
                    <a:pt x="123" y="124"/>
                  </a:cubicBezTo>
                  <a:cubicBezTo>
                    <a:pt x="152" y="96"/>
                    <a:pt x="152" y="50"/>
                    <a:pt x="123" y="22"/>
                  </a:cubicBezTo>
                  <a:cubicBezTo>
                    <a:pt x="109" y="8"/>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a:off x="769671" y="1427285"/>
              <a:ext cx="21140" cy="20173"/>
            </a:xfrm>
            <a:custGeom>
              <a:rect b="b" l="l" r="r" t="t"/>
              <a:pathLst>
                <a:path extrusionOk="0" h="146" w="153">
                  <a:moveTo>
                    <a:pt x="72" y="0"/>
                  </a:moveTo>
                  <a:cubicBezTo>
                    <a:pt x="36" y="0"/>
                    <a:pt x="0" y="29"/>
                    <a:pt x="0" y="73"/>
                  </a:cubicBezTo>
                  <a:cubicBezTo>
                    <a:pt x="0" y="116"/>
                    <a:pt x="36" y="145"/>
                    <a:pt x="73" y="145"/>
                  </a:cubicBezTo>
                  <a:cubicBezTo>
                    <a:pt x="91" y="145"/>
                    <a:pt x="109" y="139"/>
                    <a:pt x="124" y="124"/>
                  </a:cubicBezTo>
                  <a:cubicBezTo>
                    <a:pt x="152" y="95"/>
                    <a:pt x="152" y="50"/>
                    <a:pt x="124" y="22"/>
                  </a:cubicBezTo>
                  <a:cubicBezTo>
                    <a:pt x="109" y="7"/>
                    <a:pt x="90"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834888" y="1492502"/>
              <a:ext cx="21140" cy="20173"/>
            </a:xfrm>
            <a:custGeom>
              <a:rect b="b" l="l" r="r" t="t"/>
              <a:pathLst>
                <a:path extrusionOk="0" h="146" w="153">
                  <a:moveTo>
                    <a:pt x="73" y="0"/>
                  </a:moveTo>
                  <a:cubicBezTo>
                    <a:pt x="36" y="0"/>
                    <a:pt x="1" y="29"/>
                    <a:pt x="1" y="73"/>
                  </a:cubicBezTo>
                  <a:cubicBezTo>
                    <a:pt x="1" y="116"/>
                    <a:pt x="36" y="145"/>
                    <a:pt x="73" y="145"/>
                  </a:cubicBezTo>
                  <a:cubicBezTo>
                    <a:pt x="91" y="145"/>
                    <a:pt x="109" y="139"/>
                    <a:pt x="124" y="124"/>
                  </a:cubicBezTo>
                  <a:cubicBezTo>
                    <a:pt x="152" y="95"/>
                    <a:pt x="152" y="50"/>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900105" y="1557719"/>
              <a:ext cx="21002" cy="20173"/>
            </a:xfrm>
            <a:custGeom>
              <a:rect b="b" l="l" r="r" t="t"/>
              <a:pathLst>
                <a:path extrusionOk="0" h="146" w="152">
                  <a:moveTo>
                    <a:pt x="73" y="0"/>
                  </a:moveTo>
                  <a:cubicBezTo>
                    <a:pt x="36" y="0"/>
                    <a:pt x="1" y="29"/>
                    <a:pt x="1" y="73"/>
                  </a:cubicBezTo>
                  <a:cubicBezTo>
                    <a:pt x="1" y="116"/>
                    <a:pt x="36" y="145"/>
                    <a:pt x="73" y="145"/>
                  </a:cubicBezTo>
                  <a:cubicBezTo>
                    <a:pt x="91" y="145"/>
                    <a:pt x="109" y="139"/>
                    <a:pt x="124" y="124"/>
                  </a:cubicBezTo>
                  <a:cubicBezTo>
                    <a:pt x="151" y="95"/>
                    <a:pt x="151" y="50"/>
                    <a:pt x="124" y="21"/>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965323" y="1622937"/>
              <a:ext cx="21002" cy="20173"/>
            </a:xfrm>
            <a:custGeom>
              <a:rect b="b" l="l" r="r" t="t"/>
              <a:pathLst>
                <a:path extrusionOk="0" h="146" w="152">
                  <a:moveTo>
                    <a:pt x="74" y="0"/>
                  </a:moveTo>
                  <a:cubicBezTo>
                    <a:pt x="36" y="0"/>
                    <a:pt x="1" y="29"/>
                    <a:pt x="1" y="73"/>
                  </a:cubicBezTo>
                  <a:cubicBezTo>
                    <a:pt x="1" y="117"/>
                    <a:pt x="36" y="146"/>
                    <a:pt x="74" y="146"/>
                  </a:cubicBezTo>
                  <a:cubicBezTo>
                    <a:pt x="91" y="146"/>
                    <a:pt x="109" y="139"/>
                    <a:pt x="124" y="124"/>
                  </a:cubicBezTo>
                  <a:cubicBezTo>
                    <a:pt x="151" y="96"/>
                    <a:pt x="151" y="50"/>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a:off x="580237" y="1355850"/>
              <a:ext cx="21140" cy="20173"/>
            </a:xfrm>
            <a:custGeom>
              <a:rect b="b" l="l" r="r" t="t"/>
              <a:pathLst>
                <a:path extrusionOk="0" h="146" w="153">
                  <a:moveTo>
                    <a:pt x="73" y="1"/>
                  </a:moveTo>
                  <a:cubicBezTo>
                    <a:pt x="36" y="1"/>
                    <a:pt x="1" y="29"/>
                    <a:pt x="1" y="73"/>
                  </a:cubicBezTo>
                  <a:cubicBezTo>
                    <a:pt x="1" y="117"/>
                    <a:pt x="36" y="146"/>
                    <a:pt x="73" y="146"/>
                  </a:cubicBezTo>
                  <a:cubicBezTo>
                    <a:pt x="91" y="146"/>
                    <a:pt x="109" y="139"/>
                    <a:pt x="124" y="125"/>
                  </a:cubicBezTo>
                  <a:cubicBezTo>
                    <a:pt x="152" y="96"/>
                    <a:pt x="152" y="50"/>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645454" y="1421067"/>
              <a:ext cx="20173" cy="20173"/>
            </a:xfrm>
            <a:custGeom>
              <a:rect b="b" l="l" r="r" t="t"/>
              <a:pathLst>
                <a:path extrusionOk="0" h="146" w="146">
                  <a:moveTo>
                    <a:pt x="72" y="0"/>
                  </a:moveTo>
                  <a:cubicBezTo>
                    <a:pt x="33" y="0"/>
                    <a:pt x="1" y="33"/>
                    <a:pt x="1" y="73"/>
                  </a:cubicBezTo>
                  <a:cubicBezTo>
                    <a:pt x="1" y="113"/>
                    <a:pt x="33" y="145"/>
                    <a:pt x="72" y="145"/>
                  </a:cubicBezTo>
                  <a:cubicBezTo>
                    <a:pt x="112" y="145"/>
                    <a:pt x="145" y="113"/>
                    <a:pt x="145" y="73"/>
                  </a:cubicBezTo>
                  <a:cubicBezTo>
                    <a:pt x="145" y="33"/>
                    <a:pt x="112"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710533" y="1486284"/>
              <a:ext cx="21140" cy="20311"/>
            </a:xfrm>
            <a:custGeom>
              <a:rect b="b" l="l" r="r" t="t"/>
              <a:pathLst>
                <a:path extrusionOk="0" h="147" w="153">
                  <a:moveTo>
                    <a:pt x="73" y="1"/>
                  </a:moveTo>
                  <a:cubicBezTo>
                    <a:pt x="36" y="1"/>
                    <a:pt x="1" y="30"/>
                    <a:pt x="1" y="73"/>
                  </a:cubicBezTo>
                  <a:cubicBezTo>
                    <a:pt x="1" y="117"/>
                    <a:pt x="36" y="146"/>
                    <a:pt x="73" y="146"/>
                  </a:cubicBezTo>
                  <a:cubicBezTo>
                    <a:pt x="91" y="146"/>
                    <a:pt x="109" y="139"/>
                    <a:pt x="124" y="125"/>
                  </a:cubicBezTo>
                  <a:cubicBezTo>
                    <a:pt x="152" y="96"/>
                    <a:pt x="152" y="51"/>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a:off x="775750" y="1551502"/>
              <a:ext cx="20173" cy="20173"/>
            </a:xfrm>
            <a:custGeom>
              <a:rect b="b" l="l" r="r" t="t"/>
              <a:pathLst>
                <a:path extrusionOk="0" h="146" w="146">
                  <a:moveTo>
                    <a:pt x="74" y="1"/>
                  </a:moveTo>
                  <a:cubicBezTo>
                    <a:pt x="33" y="1"/>
                    <a:pt x="1" y="33"/>
                    <a:pt x="1" y="74"/>
                  </a:cubicBezTo>
                  <a:cubicBezTo>
                    <a:pt x="1" y="113"/>
                    <a:pt x="33" y="145"/>
                    <a:pt x="74" y="145"/>
                  </a:cubicBezTo>
                  <a:cubicBezTo>
                    <a:pt x="113" y="145"/>
                    <a:pt x="145" y="113"/>
                    <a:pt x="145" y="74"/>
                  </a:cubicBezTo>
                  <a:cubicBezTo>
                    <a:pt x="145" y="33"/>
                    <a:pt x="113"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840968" y="1616857"/>
              <a:ext cx="21140" cy="20035"/>
            </a:xfrm>
            <a:custGeom>
              <a:rect b="b" l="l" r="r" t="t"/>
              <a:pathLst>
                <a:path extrusionOk="0" h="145" w="153">
                  <a:moveTo>
                    <a:pt x="74" y="0"/>
                  </a:moveTo>
                  <a:cubicBezTo>
                    <a:pt x="36" y="0"/>
                    <a:pt x="1" y="29"/>
                    <a:pt x="1" y="73"/>
                  </a:cubicBezTo>
                  <a:cubicBezTo>
                    <a:pt x="1" y="116"/>
                    <a:pt x="36" y="144"/>
                    <a:pt x="74" y="144"/>
                  </a:cubicBezTo>
                  <a:cubicBezTo>
                    <a:pt x="92" y="144"/>
                    <a:pt x="110" y="138"/>
                    <a:pt x="125" y="123"/>
                  </a:cubicBezTo>
                  <a:cubicBezTo>
                    <a:pt x="153" y="95"/>
                    <a:pt x="153" y="49"/>
                    <a:pt x="125" y="21"/>
                  </a:cubicBezTo>
                  <a:cubicBezTo>
                    <a:pt x="110" y="7"/>
                    <a:pt x="92"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906185" y="1682074"/>
              <a:ext cx="21140" cy="20035"/>
            </a:xfrm>
            <a:custGeom>
              <a:rect b="b" l="l" r="r" t="t"/>
              <a:pathLst>
                <a:path extrusionOk="0" h="145" w="153">
                  <a:moveTo>
                    <a:pt x="73" y="0"/>
                  </a:moveTo>
                  <a:cubicBezTo>
                    <a:pt x="36" y="0"/>
                    <a:pt x="1" y="29"/>
                    <a:pt x="1" y="72"/>
                  </a:cubicBezTo>
                  <a:cubicBezTo>
                    <a:pt x="1" y="115"/>
                    <a:pt x="37" y="144"/>
                    <a:pt x="74" y="144"/>
                  </a:cubicBezTo>
                  <a:cubicBezTo>
                    <a:pt x="91" y="144"/>
                    <a:pt x="109" y="138"/>
                    <a:pt x="124" y="123"/>
                  </a:cubicBezTo>
                  <a:cubicBezTo>
                    <a:pt x="153" y="95"/>
                    <a:pt x="153" y="49"/>
                    <a:pt x="124" y="21"/>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521099" y="1414849"/>
              <a:ext cx="21140" cy="20173"/>
            </a:xfrm>
            <a:custGeom>
              <a:rect b="b" l="l" r="r" t="t"/>
              <a:pathLst>
                <a:path extrusionOk="0" h="146" w="153">
                  <a:moveTo>
                    <a:pt x="73" y="1"/>
                  </a:moveTo>
                  <a:cubicBezTo>
                    <a:pt x="36" y="1"/>
                    <a:pt x="1" y="29"/>
                    <a:pt x="1" y="73"/>
                  </a:cubicBezTo>
                  <a:cubicBezTo>
                    <a:pt x="1" y="117"/>
                    <a:pt x="36" y="146"/>
                    <a:pt x="74" y="146"/>
                  </a:cubicBezTo>
                  <a:cubicBezTo>
                    <a:pt x="92" y="146"/>
                    <a:pt x="110" y="139"/>
                    <a:pt x="125" y="124"/>
                  </a:cubicBezTo>
                  <a:cubicBezTo>
                    <a:pt x="152" y="97"/>
                    <a:pt x="152" y="50"/>
                    <a:pt x="125" y="23"/>
                  </a:cubicBezTo>
                  <a:cubicBezTo>
                    <a:pt x="110"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586316" y="1480067"/>
              <a:ext cx="21140" cy="20173"/>
            </a:xfrm>
            <a:custGeom>
              <a:rect b="b" l="l" r="r" t="t"/>
              <a:pathLst>
                <a:path extrusionOk="0" h="146" w="153">
                  <a:moveTo>
                    <a:pt x="73" y="0"/>
                  </a:moveTo>
                  <a:cubicBezTo>
                    <a:pt x="36" y="0"/>
                    <a:pt x="1" y="29"/>
                    <a:pt x="1" y="73"/>
                  </a:cubicBezTo>
                  <a:cubicBezTo>
                    <a:pt x="1" y="117"/>
                    <a:pt x="36" y="146"/>
                    <a:pt x="73" y="146"/>
                  </a:cubicBezTo>
                  <a:cubicBezTo>
                    <a:pt x="91" y="146"/>
                    <a:pt x="109" y="139"/>
                    <a:pt x="124" y="124"/>
                  </a:cubicBezTo>
                  <a:cubicBezTo>
                    <a:pt x="153" y="96"/>
                    <a:pt x="153" y="50"/>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651533" y="1545284"/>
              <a:ext cx="21140" cy="20173"/>
            </a:xfrm>
            <a:custGeom>
              <a:rect b="b" l="l" r="r" t="t"/>
              <a:pathLst>
                <a:path extrusionOk="0" h="146" w="153">
                  <a:moveTo>
                    <a:pt x="74" y="1"/>
                  </a:moveTo>
                  <a:cubicBezTo>
                    <a:pt x="36" y="1"/>
                    <a:pt x="1" y="29"/>
                    <a:pt x="1" y="73"/>
                  </a:cubicBezTo>
                  <a:cubicBezTo>
                    <a:pt x="1" y="117"/>
                    <a:pt x="36" y="146"/>
                    <a:pt x="74" y="146"/>
                  </a:cubicBezTo>
                  <a:cubicBezTo>
                    <a:pt x="91" y="146"/>
                    <a:pt x="109" y="139"/>
                    <a:pt x="124" y="125"/>
                  </a:cubicBezTo>
                  <a:cubicBezTo>
                    <a:pt x="153" y="96"/>
                    <a:pt x="153" y="50"/>
                    <a:pt x="124" y="22"/>
                  </a:cubicBezTo>
                  <a:cubicBezTo>
                    <a:pt x="109" y="7"/>
                    <a:pt x="91"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716751" y="1610501"/>
              <a:ext cx="21002" cy="20173"/>
            </a:xfrm>
            <a:custGeom>
              <a:rect b="b" l="l" r="r" t="t"/>
              <a:pathLst>
                <a:path extrusionOk="0" h="146" w="152">
                  <a:moveTo>
                    <a:pt x="74" y="1"/>
                  </a:moveTo>
                  <a:cubicBezTo>
                    <a:pt x="37" y="1"/>
                    <a:pt x="1" y="30"/>
                    <a:pt x="1" y="73"/>
                  </a:cubicBezTo>
                  <a:cubicBezTo>
                    <a:pt x="1" y="117"/>
                    <a:pt x="37" y="146"/>
                    <a:pt x="74" y="146"/>
                  </a:cubicBezTo>
                  <a:cubicBezTo>
                    <a:pt x="91" y="146"/>
                    <a:pt x="109" y="139"/>
                    <a:pt x="124" y="125"/>
                  </a:cubicBezTo>
                  <a:cubicBezTo>
                    <a:pt x="152" y="96"/>
                    <a:pt x="152" y="51"/>
                    <a:pt x="124" y="22"/>
                  </a:cubicBezTo>
                  <a:cubicBezTo>
                    <a:pt x="109" y="7"/>
                    <a:pt x="91"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782106" y="1675719"/>
              <a:ext cx="21002" cy="20173"/>
            </a:xfrm>
            <a:custGeom>
              <a:rect b="b" l="l" r="r" t="t"/>
              <a:pathLst>
                <a:path extrusionOk="0" h="146" w="152">
                  <a:moveTo>
                    <a:pt x="73" y="1"/>
                  </a:moveTo>
                  <a:cubicBezTo>
                    <a:pt x="36" y="1"/>
                    <a:pt x="0" y="30"/>
                    <a:pt x="0" y="73"/>
                  </a:cubicBezTo>
                  <a:cubicBezTo>
                    <a:pt x="0" y="117"/>
                    <a:pt x="36" y="146"/>
                    <a:pt x="73" y="146"/>
                  </a:cubicBezTo>
                  <a:cubicBezTo>
                    <a:pt x="91" y="146"/>
                    <a:pt x="109" y="139"/>
                    <a:pt x="123" y="125"/>
                  </a:cubicBezTo>
                  <a:cubicBezTo>
                    <a:pt x="152" y="96"/>
                    <a:pt x="152"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847324" y="1740936"/>
              <a:ext cx="21002" cy="20311"/>
            </a:xfrm>
            <a:custGeom>
              <a:rect b="b" l="l" r="r" t="t"/>
              <a:pathLst>
                <a:path extrusionOk="0" h="147" w="152">
                  <a:moveTo>
                    <a:pt x="73" y="1"/>
                  </a:moveTo>
                  <a:cubicBezTo>
                    <a:pt x="36" y="1"/>
                    <a:pt x="0" y="30"/>
                    <a:pt x="0" y="73"/>
                  </a:cubicBezTo>
                  <a:cubicBezTo>
                    <a:pt x="0" y="117"/>
                    <a:pt x="36" y="146"/>
                    <a:pt x="73" y="146"/>
                  </a:cubicBezTo>
                  <a:cubicBezTo>
                    <a:pt x="91" y="146"/>
                    <a:pt x="109" y="140"/>
                    <a:pt x="123" y="125"/>
                  </a:cubicBezTo>
                  <a:cubicBezTo>
                    <a:pt x="152" y="96"/>
                    <a:pt x="152"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462099" y="1473987"/>
              <a:ext cx="21140" cy="20173"/>
            </a:xfrm>
            <a:custGeom>
              <a:rect b="b" l="l" r="r" t="t"/>
              <a:pathLst>
                <a:path extrusionOk="0" h="146" w="153">
                  <a:moveTo>
                    <a:pt x="74" y="0"/>
                  </a:moveTo>
                  <a:cubicBezTo>
                    <a:pt x="37" y="0"/>
                    <a:pt x="1" y="29"/>
                    <a:pt x="1" y="73"/>
                  </a:cubicBezTo>
                  <a:cubicBezTo>
                    <a:pt x="1" y="116"/>
                    <a:pt x="37" y="145"/>
                    <a:pt x="74" y="145"/>
                  </a:cubicBezTo>
                  <a:cubicBezTo>
                    <a:pt x="91" y="145"/>
                    <a:pt x="109" y="139"/>
                    <a:pt x="124" y="124"/>
                  </a:cubicBezTo>
                  <a:cubicBezTo>
                    <a:pt x="153" y="95"/>
                    <a:pt x="153" y="49"/>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527455" y="1539204"/>
              <a:ext cx="21002" cy="20035"/>
            </a:xfrm>
            <a:custGeom>
              <a:rect b="b" l="l" r="r" t="t"/>
              <a:pathLst>
                <a:path extrusionOk="0" h="145" w="152">
                  <a:moveTo>
                    <a:pt x="73" y="0"/>
                  </a:moveTo>
                  <a:cubicBezTo>
                    <a:pt x="36" y="0"/>
                    <a:pt x="0" y="29"/>
                    <a:pt x="0" y="73"/>
                  </a:cubicBezTo>
                  <a:cubicBezTo>
                    <a:pt x="0" y="116"/>
                    <a:pt x="36" y="144"/>
                    <a:pt x="73" y="144"/>
                  </a:cubicBezTo>
                  <a:cubicBezTo>
                    <a:pt x="90" y="144"/>
                    <a:pt x="108" y="138"/>
                    <a:pt x="123" y="123"/>
                  </a:cubicBezTo>
                  <a:cubicBezTo>
                    <a:pt x="152" y="96"/>
                    <a:pt x="152" y="49"/>
                    <a:pt x="123" y="22"/>
                  </a:cubicBezTo>
                  <a:cubicBezTo>
                    <a:pt x="108" y="7"/>
                    <a:pt x="90"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592672" y="1604422"/>
              <a:ext cx="21002" cy="20035"/>
            </a:xfrm>
            <a:custGeom>
              <a:rect b="b" l="l" r="r" t="t"/>
              <a:pathLst>
                <a:path extrusionOk="0" h="145" w="152">
                  <a:moveTo>
                    <a:pt x="73" y="0"/>
                  </a:moveTo>
                  <a:cubicBezTo>
                    <a:pt x="36" y="0"/>
                    <a:pt x="0" y="29"/>
                    <a:pt x="0" y="72"/>
                  </a:cubicBezTo>
                  <a:cubicBezTo>
                    <a:pt x="0" y="116"/>
                    <a:pt x="36" y="144"/>
                    <a:pt x="73" y="144"/>
                  </a:cubicBezTo>
                  <a:cubicBezTo>
                    <a:pt x="91" y="144"/>
                    <a:pt x="109" y="138"/>
                    <a:pt x="123" y="123"/>
                  </a:cubicBezTo>
                  <a:cubicBezTo>
                    <a:pt x="152" y="96"/>
                    <a:pt x="152" y="49"/>
                    <a:pt x="123" y="22"/>
                  </a:cubicBezTo>
                  <a:cubicBezTo>
                    <a:pt x="109" y="7"/>
                    <a:pt x="90"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657889" y="1669501"/>
              <a:ext cx="20864" cy="20173"/>
            </a:xfrm>
            <a:custGeom>
              <a:rect b="b" l="l" r="r" t="t"/>
              <a:pathLst>
                <a:path extrusionOk="0" h="146" w="151">
                  <a:moveTo>
                    <a:pt x="72" y="1"/>
                  </a:moveTo>
                  <a:cubicBezTo>
                    <a:pt x="35" y="1"/>
                    <a:pt x="0" y="30"/>
                    <a:pt x="0" y="73"/>
                  </a:cubicBezTo>
                  <a:cubicBezTo>
                    <a:pt x="0" y="117"/>
                    <a:pt x="36" y="146"/>
                    <a:pt x="73" y="146"/>
                  </a:cubicBezTo>
                  <a:cubicBezTo>
                    <a:pt x="91" y="146"/>
                    <a:pt x="109" y="139"/>
                    <a:pt x="123" y="124"/>
                  </a:cubicBezTo>
                  <a:cubicBezTo>
                    <a:pt x="151" y="96"/>
                    <a:pt x="151" y="50"/>
                    <a:pt x="123" y="23"/>
                  </a:cubicBezTo>
                  <a:cubicBezTo>
                    <a:pt x="109" y="8"/>
                    <a:pt x="90"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722969" y="1734718"/>
              <a:ext cx="21002" cy="20173"/>
            </a:xfrm>
            <a:custGeom>
              <a:rect b="b" l="l" r="r" t="t"/>
              <a:pathLst>
                <a:path extrusionOk="0" h="146" w="152">
                  <a:moveTo>
                    <a:pt x="72" y="1"/>
                  </a:moveTo>
                  <a:cubicBezTo>
                    <a:pt x="35" y="1"/>
                    <a:pt x="0" y="30"/>
                    <a:pt x="0" y="73"/>
                  </a:cubicBezTo>
                  <a:cubicBezTo>
                    <a:pt x="0" y="117"/>
                    <a:pt x="36" y="146"/>
                    <a:pt x="73" y="146"/>
                  </a:cubicBezTo>
                  <a:cubicBezTo>
                    <a:pt x="91" y="146"/>
                    <a:pt x="109" y="139"/>
                    <a:pt x="123" y="124"/>
                  </a:cubicBezTo>
                  <a:cubicBezTo>
                    <a:pt x="152" y="97"/>
                    <a:pt x="152" y="50"/>
                    <a:pt x="123" y="23"/>
                  </a:cubicBezTo>
                  <a:cubicBezTo>
                    <a:pt x="108" y="8"/>
                    <a:pt x="90"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a:off x="788186" y="1799935"/>
              <a:ext cx="21140" cy="20173"/>
            </a:xfrm>
            <a:custGeom>
              <a:rect b="b" l="l" r="r" t="t"/>
              <a:pathLst>
                <a:path extrusionOk="0" h="146" w="153">
                  <a:moveTo>
                    <a:pt x="73" y="1"/>
                  </a:moveTo>
                  <a:cubicBezTo>
                    <a:pt x="36" y="1"/>
                    <a:pt x="0" y="29"/>
                    <a:pt x="0" y="73"/>
                  </a:cubicBezTo>
                  <a:cubicBezTo>
                    <a:pt x="0" y="117"/>
                    <a:pt x="36" y="146"/>
                    <a:pt x="73" y="146"/>
                  </a:cubicBezTo>
                  <a:cubicBezTo>
                    <a:pt x="91" y="146"/>
                    <a:pt x="110" y="139"/>
                    <a:pt x="125" y="125"/>
                  </a:cubicBezTo>
                  <a:cubicBezTo>
                    <a:pt x="152" y="96"/>
                    <a:pt x="152" y="50"/>
                    <a:pt x="125" y="22"/>
                  </a:cubicBezTo>
                  <a:cubicBezTo>
                    <a:pt x="110"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a:off x="403238" y="1532848"/>
              <a:ext cx="20864" cy="20311"/>
            </a:xfrm>
            <a:custGeom>
              <a:rect b="b" l="l" r="r" t="t"/>
              <a:pathLst>
                <a:path extrusionOk="0" h="147" w="151">
                  <a:moveTo>
                    <a:pt x="73" y="1"/>
                  </a:moveTo>
                  <a:cubicBezTo>
                    <a:pt x="36" y="1"/>
                    <a:pt x="0" y="30"/>
                    <a:pt x="0" y="73"/>
                  </a:cubicBezTo>
                  <a:cubicBezTo>
                    <a:pt x="0" y="117"/>
                    <a:pt x="36" y="146"/>
                    <a:pt x="73" y="146"/>
                  </a:cubicBezTo>
                  <a:cubicBezTo>
                    <a:pt x="91" y="146"/>
                    <a:pt x="109" y="140"/>
                    <a:pt x="123" y="125"/>
                  </a:cubicBezTo>
                  <a:cubicBezTo>
                    <a:pt x="151" y="96"/>
                    <a:pt x="151"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a:off x="468317" y="1598066"/>
              <a:ext cx="21002" cy="20311"/>
            </a:xfrm>
            <a:custGeom>
              <a:rect b="b" l="l" r="r" t="t"/>
              <a:pathLst>
                <a:path extrusionOk="0" h="147" w="152">
                  <a:moveTo>
                    <a:pt x="73" y="1"/>
                  </a:moveTo>
                  <a:cubicBezTo>
                    <a:pt x="36" y="1"/>
                    <a:pt x="0" y="30"/>
                    <a:pt x="0" y="74"/>
                  </a:cubicBezTo>
                  <a:cubicBezTo>
                    <a:pt x="0" y="117"/>
                    <a:pt x="36" y="146"/>
                    <a:pt x="73" y="146"/>
                  </a:cubicBezTo>
                  <a:cubicBezTo>
                    <a:pt x="91" y="146"/>
                    <a:pt x="109" y="140"/>
                    <a:pt x="124" y="125"/>
                  </a:cubicBezTo>
                  <a:cubicBezTo>
                    <a:pt x="152" y="96"/>
                    <a:pt x="152" y="51"/>
                    <a:pt x="124" y="22"/>
                  </a:cubicBezTo>
                  <a:cubicBezTo>
                    <a:pt x="109" y="8"/>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a:off x="533534" y="1663283"/>
              <a:ext cx="20035" cy="20173"/>
            </a:xfrm>
            <a:custGeom>
              <a:rect b="b" l="l" r="r" t="t"/>
              <a:pathLst>
                <a:path extrusionOk="0" h="146" w="145">
                  <a:moveTo>
                    <a:pt x="73" y="1"/>
                  </a:moveTo>
                  <a:cubicBezTo>
                    <a:pt x="33" y="1"/>
                    <a:pt x="0" y="33"/>
                    <a:pt x="0" y="74"/>
                  </a:cubicBezTo>
                  <a:cubicBezTo>
                    <a:pt x="0" y="113"/>
                    <a:pt x="33" y="145"/>
                    <a:pt x="73" y="145"/>
                  </a:cubicBezTo>
                  <a:cubicBezTo>
                    <a:pt x="113" y="145"/>
                    <a:pt x="145" y="113"/>
                    <a:pt x="145" y="74"/>
                  </a:cubicBezTo>
                  <a:cubicBezTo>
                    <a:pt x="145" y="33"/>
                    <a:pt x="113"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
            <p:cNvSpPr/>
            <p:nvPr/>
          </p:nvSpPr>
          <p:spPr>
            <a:xfrm>
              <a:off x="598752" y="1728639"/>
              <a:ext cx="21140" cy="20173"/>
            </a:xfrm>
            <a:custGeom>
              <a:rect b="b" l="l" r="r" t="t"/>
              <a:pathLst>
                <a:path extrusionOk="0" h="146" w="153">
                  <a:moveTo>
                    <a:pt x="73" y="0"/>
                  </a:moveTo>
                  <a:cubicBezTo>
                    <a:pt x="36" y="0"/>
                    <a:pt x="0" y="29"/>
                    <a:pt x="0" y="73"/>
                  </a:cubicBezTo>
                  <a:cubicBezTo>
                    <a:pt x="0" y="117"/>
                    <a:pt x="36" y="145"/>
                    <a:pt x="73" y="145"/>
                  </a:cubicBezTo>
                  <a:cubicBezTo>
                    <a:pt x="91" y="145"/>
                    <a:pt x="110" y="139"/>
                    <a:pt x="125" y="124"/>
                  </a:cubicBezTo>
                  <a:cubicBezTo>
                    <a:pt x="152" y="96"/>
                    <a:pt x="152" y="50"/>
                    <a:pt x="125" y="21"/>
                  </a:cubicBezTo>
                  <a:cubicBezTo>
                    <a:pt x="110"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
            <p:cNvSpPr/>
            <p:nvPr/>
          </p:nvSpPr>
          <p:spPr>
            <a:xfrm>
              <a:off x="663969" y="1793856"/>
              <a:ext cx="21140" cy="20173"/>
            </a:xfrm>
            <a:custGeom>
              <a:rect b="b" l="l" r="r" t="t"/>
              <a:pathLst>
                <a:path extrusionOk="0" h="146" w="153">
                  <a:moveTo>
                    <a:pt x="73" y="0"/>
                  </a:moveTo>
                  <a:cubicBezTo>
                    <a:pt x="36" y="0"/>
                    <a:pt x="0" y="29"/>
                    <a:pt x="0" y="73"/>
                  </a:cubicBezTo>
                  <a:cubicBezTo>
                    <a:pt x="0" y="117"/>
                    <a:pt x="36" y="146"/>
                    <a:pt x="73" y="146"/>
                  </a:cubicBezTo>
                  <a:cubicBezTo>
                    <a:pt x="91" y="146"/>
                    <a:pt x="109" y="139"/>
                    <a:pt x="124" y="124"/>
                  </a:cubicBezTo>
                  <a:cubicBezTo>
                    <a:pt x="152" y="96"/>
                    <a:pt x="152" y="49"/>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729186" y="1859073"/>
              <a:ext cx="20173" cy="20035"/>
            </a:xfrm>
            <a:custGeom>
              <a:rect b="b" l="l" r="r" t="t"/>
              <a:pathLst>
                <a:path extrusionOk="0" h="145" w="146">
                  <a:moveTo>
                    <a:pt x="74" y="0"/>
                  </a:moveTo>
                  <a:cubicBezTo>
                    <a:pt x="33" y="0"/>
                    <a:pt x="1" y="32"/>
                    <a:pt x="1" y="73"/>
                  </a:cubicBezTo>
                  <a:cubicBezTo>
                    <a:pt x="1" y="113"/>
                    <a:pt x="33" y="145"/>
                    <a:pt x="74" y="145"/>
                  </a:cubicBezTo>
                  <a:cubicBezTo>
                    <a:pt x="113" y="145"/>
                    <a:pt x="145" y="113"/>
                    <a:pt x="145" y="73"/>
                  </a:cubicBezTo>
                  <a:cubicBezTo>
                    <a:pt x="145" y="32"/>
                    <a:pt x="11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a:off x="344100" y="1591986"/>
              <a:ext cx="21140" cy="20035"/>
            </a:xfrm>
            <a:custGeom>
              <a:rect b="b" l="l" r="r" t="t"/>
              <a:pathLst>
                <a:path extrusionOk="0" h="145" w="153">
                  <a:moveTo>
                    <a:pt x="73" y="1"/>
                  </a:moveTo>
                  <a:cubicBezTo>
                    <a:pt x="36" y="1"/>
                    <a:pt x="0" y="29"/>
                    <a:pt x="0" y="72"/>
                  </a:cubicBezTo>
                  <a:cubicBezTo>
                    <a:pt x="0" y="116"/>
                    <a:pt x="36" y="145"/>
                    <a:pt x="73" y="145"/>
                  </a:cubicBezTo>
                  <a:cubicBezTo>
                    <a:pt x="91" y="145"/>
                    <a:pt x="109" y="138"/>
                    <a:pt x="123" y="124"/>
                  </a:cubicBezTo>
                  <a:cubicBezTo>
                    <a:pt x="152" y="96"/>
                    <a:pt x="152" y="49"/>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a:off x="409317" y="1657203"/>
              <a:ext cx="21140" cy="20035"/>
            </a:xfrm>
            <a:custGeom>
              <a:rect b="b" l="l" r="r" t="t"/>
              <a:pathLst>
                <a:path extrusionOk="0" h="145" w="153">
                  <a:moveTo>
                    <a:pt x="72" y="0"/>
                  </a:moveTo>
                  <a:cubicBezTo>
                    <a:pt x="36" y="0"/>
                    <a:pt x="0" y="29"/>
                    <a:pt x="0" y="72"/>
                  </a:cubicBezTo>
                  <a:cubicBezTo>
                    <a:pt x="0" y="116"/>
                    <a:pt x="36" y="145"/>
                    <a:pt x="73" y="145"/>
                  </a:cubicBezTo>
                  <a:cubicBezTo>
                    <a:pt x="91" y="145"/>
                    <a:pt x="109" y="138"/>
                    <a:pt x="124" y="124"/>
                  </a:cubicBezTo>
                  <a:cubicBezTo>
                    <a:pt x="152" y="96"/>
                    <a:pt x="152" y="50"/>
                    <a:pt x="124" y="22"/>
                  </a:cubicBezTo>
                  <a:cubicBezTo>
                    <a:pt x="109" y="7"/>
                    <a:pt x="90"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a:off x="474535" y="1722421"/>
              <a:ext cx="20173" cy="20173"/>
            </a:xfrm>
            <a:custGeom>
              <a:rect b="b" l="l" r="r" t="t"/>
              <a:pathLst>
                <a:path extrusionOk="0" h="146" w="146">
                  <a:moveTo>
                    <a:pt x="72" y="1"/>
                  </a:moveTo>
                  <a:cubicBezTo>
                    <a:pt x="33" y="1"/>
                    <a:pt x="1" y="33"/>
                    <a:pt x="1" y="72"/>
                  </a:cubicBezTo>
                  <a:cubicBezTo>
                    <a:pt x="1" y="113"/>
                    <a:pt x="33" y="145"/>
                    <a:pt x="72" y="145"/>
                  </a:cubicBezTo>
                  <a:cubicBezTo>
                    <a:pt x="113" y="145"/>
                    <a:pt x="145" y="113"/>
                    <a:pt x="145" y="72"/>
                  </a:cubicBezTo>
                  <a:cubicBezTo>
                    <a:pt x="145" y="33"/>
                    <a:pt x="113"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
            <p:cNvSpPr/>
            <p:nvPr/>
          </p:nvSpPr>
          <p:spPr>
            <a:xfrm>
              <a:off x="539752" y="1787500"/>
              <a:ext cx="21140" cy="20311"/>
            </a:xfrm>
            <a:custGeom>
              <a:rect b="b" l="l" r="r" t="t"/>
              <a:pathLst>
                <a:path extrusionOk="0" h="147" w="153">
                  <a:moveTo>
                    <a:pt x="73" y="1"/>
                  </a:moveTo>
                  <a:cubicBezTo>
                    <a:pt x="36" y="1"/>
                    <a:pt x="1" y="30"/>
                    <a:pt x="1" y="74"/>
                  </a:cubicBezTo>
                  <a:cubicBezTo>
                    <a:pt x="1" y="117"/>
                    <a:pt x="36" y="146"/>
                    <a:pt x="73" y="146"/>
                  </a:cubicBezTo>
                  <a:cubicBezTo>
                    <a:pt x="91" y="146"/>
                    <a:pt x="109" y="140"/>
                    <a:pt x="124" y="125"/>
                  </a:cubicBezTo>
                  <a:cubicBezTo>
                    <a:pt x="152" y="96"/>
                    <a:pt x="152" y="51"/>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
            <p:cNvSpPr/>
            <p:nvPr/>
          </p:nvSpPr>
          <p:spPr>
            <a:xfrm>
              <a:off x="604969" y="1852994"/>
              <a:ext cx="21140" cy="20035"/>
            </a:xfrm>
            <a:custGeom>
              <a:rect b="b" l="l" r="r" t="t"/>
              <a:pathLst>
                <a:path extrusionOk="0" h="145" w="153">
                  <a:moveTo>
                    <a:pt x="74" y="0"/>
                  </a:moveTo>
                  <a:cubicBezTo>
                    <a:pt x="36" y="0"/>
                    <a:pt x="1" y="29"/>
                    <a:pt x="1" y="73"/>
                  </a:cubicBezTo>
                  <a:cubicBezTo>
                    <a:pt x="1" y="116"/>
                    <a:pt x="36" y="144"/>
                    <a:pt x="73" y="144"/>
                  </a:cubicBezTo>
                  <a:cubicBezTo>
                    <a:pt x="91" y="144"/>
                    <a:pt x="109" y="138"/>
                    <a:pt x="124" y="123"/>
                  </a:cubicBezTo>
                  <a:cubicBezTo>
                    <a:pt x="153" y="96"/>
                    <a:pt x="153" y="49"/>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
            <p:cNvSpPr/>
            <p:nvPr/>
          </p:nvSpPr>
          <p:spPr>
            <a:xfrm>
              <a:off x="670187" y="1918211"/>
              <a:ext cx="20173" cy="20035"/>
            </a:xfrm>
            <a:custGeom>
              <a:rect b="b" l="l" r="r" t="t"/>
              <a:pathLst>
                <a:path extrusionOk="0" h="145" w="146">
                  <a:moveTo>
                    <a:pt x="73" y="0"/>
                  </a:moveTo>
                  <a:cubicBezTo>
                    <a:pt x="33" y="0"/>
                    <a:pt x="1" y="32"/>
                    <a:pt x="1" y="72"/>
                  </a:cubicBezTo>
                  <a:cubicBezTo>
                    <a:pt x="1" y="111"/>
                    <a:pt x="33" y="145"/>
                    <a:pt x="73" y="145"/>
                  </a:cubicBezTo>
                  <a:cubicBezTo>
                    <a:pt x="113" y="145"/>
                    <a:pt x="146" y="111"/>
                    <a:pt x="146" y="72"/>
                  </a:cubicBezTo>
                  <a:cubicBezTo>
                    <a:pt x="146" y="32"/>
                    <a:pt x="11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 name="Google Shape;95;p3"/>
          <p:cNvGrpSpPr/>
          <p:nvPr/>
        </p:nvGrpSpPr>
        <p:grpSpPr>
          <a:xfrm>
            <a:off x="450425" y="4608500"/>
            <a:ext cx="264675" cy="222000"/>
            <a:chOff x="1858425" y="4612725"/>
            <a:chExt cx="264675" cy="222000"/>
          </a:xfrm>
        </p:grpSpPr>
        <p:cxnSp>
          <p:nvCxnSpPr>
            <p:cNvPr id="96" name="Google Shape;96;p3"/>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97" name="Google Shape;97;p3"/>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98" name="Google Shape;98;p3"/>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99" name="Google Shape;99;p3"/>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60" name="Shape 360"/>
        <p:cNvGrpSpPr/>
        <p:nvPr/>
      </p:nvGrpSpPr>
      <p:grpSpPr>
        <a:xfrm>
          <a:off x="0" y="0"/>
          <a:ext cx="0" cy="0"/>
          <a:chOff x="0" y="0"/>
          <a:chExt cx="0" cy="0"/>
        </a:xfrm>
      </p:grpSpPr>
      <p:sp>
        <p:nvSpPr>
          <p:cNvPr id="361" name="Google Shape;361;p21"/>
          <p:cNvSpPr txBox="1"/>
          <p:nvPr>
            <p:ph type="title"/>
          </p:nvPr>
        </p:nvSpPr>
        <p:spPr>
          <a:xfrm>
            <a:off x="4664025" y="2118275"/>
            <a:ext cx="3765000" cy="203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3500"/>
              <a:buNone/>
              <a:defRPr sz="30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3_1_1_1_1">
    <p:spTree>
      <p:nvGrpSpPr>
        <p:cNvPr id="362" name="Shape 362"/>
        <p:cNvGrpSpPr/>
        <p:nvPr/>
      </p:nvGrpSpPr>
      <p:grpSpPr>
        <a:xfrm>
          <a:off x="0" y="0"/>
          <a:ext cx="0" cy="0"/>
          <a:chOff x="0" y="0"/>
          <a:chExt cx="0" cy="0"/>
        </a:xfrm>
      </p:grpSpPr>
      <p:sp>
        <p:nvSpPr>
          <p:cNvPr id="363" name="Google Shape;363;p22"/>
          <p:cNvSpPr txBox="1"/>
          <p:nvPr>
            <p:ph type="title"/>
          </p:nvPr>
        </p:nvSpPr>
        <p:spPr>
          <a:xfrm>
            <a:off x="715100" y="438225"/>
            <a:ext cx="795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500"/>
              <a:buNone/>
              <a:defRPr sz="3000"/>
            </a:lvl1pPr>
            <a:lvl2pPr lvl="1" algn="l">
              <a:lnSpc>
                <a:spcPct val="100000"/>
              </a:lnSpc>
              <a:spcBef>
                <a:spcPts val="0"/>
              </a:spcBef>
              <a:spcAft>
                <a:spcPts val="0"/>
              </a:spcAft>
              <a:buClr>
                <a:srgbClr val="20124D"/>
              </a:buClr>
              <a:buSzPts val="3500"/>
              <a:buNone/>
              <a:defRPr>
                <a:solidFill>
                  <a:srgbClr val="20124D"/>
                </a:solidFill>
              </a:defRPr>
            </a:lvl2pPr>
            <a:lvl3pPr lvl="2" algn="l">
              <a:lnSpc>
                <a:spcPct val="100000"/>
              </a:lnSpc>
              <a:spcBef>
                <a:spcPts val="0"/>
              </a:spcBef>
              <a:spcAft>
                <a:spcPts val="0"/>
              </a:spcAft>
              <a:buClr>
                <a:srgbClr val="20124D"/>
              </a:buClr>
              <a:buSzPts val="3500"/>
              <a:buNone/>
              <a:defRPr>
                <a:solidFill>
                  <a:srgbClr val="20124D"/>
                </a:solidFill>
              </a:defRPr>
            </a:lvl3pPr>
            <a:lvl4pPr lvl="3" algn="l">
              <a:lnSpc>
                <a:spcPct val="100000"/>
              </a:lnSpc>
              <a:spcBef>
                <a:spcPts val="0"/>
              </a:spcBef>
              <a:spcAft>
                <a:spcPts val="0"/>
              </a:spcAft>
              <a:buClr>
                <a:srgbClr val="20124D"/>
              </a:buClr>
              <a:buSzPts val="3500"/>
              <a:buNone/>
              <a:defRPr>
                <a:solidFill>
                  <a:srgbClr val="20124D"/>
                </a:solidFill>
              </a:defRPr>
            </a:lvl4pPr>
            <a:lvl5pPr lvl="4" algn="l">
              <a:lnSpc>
                <a:spcPct val="100000"/>
              </a:lnSpc>
              <a:spcBef>
                <a:spcPts val="0"/>
              </a:spcBef>
              <a:spcAft>
                <a:spcPts val="0"/>
              </a:spcAft>
              <a:buClr>
                <a:srgbClr val="20124D"/>
              </a:buClr>
              <a:buSzPts val="3500"/>
              <a:buNone/>
              <a:defRPr>
                <a:solidFill>
                  <a:srgbClr val="20124D"/>
                </a:solidFill>
              </a:defRPr>
            </a:lvl5pPr>
            <a:lvl6pPr lvl="5" algn="l">
              <a:lnSpc>
                <a:spcPct val="100000"/>
              </a:lnSpc>
              <a:spcBef>
                <a:spcPts val="0"/>
              </a:spcBef>
              <a:spcAft>
                <a:spcPts val="0"/>
              </a:spcAft>
              <a:buClr>
                <a:srgbClr val="20124D"/>
              </a:buClr>
              <a:buSzPts val="3500"/>
              <a:buNone/>
              <a:defRPr>
                <a:solidFill>
                  <a:srgbClr val="20124D"/>
                </a:solidFill>
              </a:defRPr>
            </a:lvl6pPr>
            <a:lvl7pPr lvl="6" algn="l">
              <a:lnSpc>
                <a:spcPct val="100000"/>
              </a:lnSpc>
              <a:spcBef>
                <a:spcPts val="0"/>
              </a:spcBef>
              <a:spcAft>
                <a:spcPts val="0"/>
              </a:spcAft>
              <a:buClr>
                <a:srgbClr val="20124D"/>
              </a:buClr>
              <a:buSzPts val="3500"/>
              <a:buNone/>
              <a:defRPr>
                <a:solidFill>
                  <a:srgbClr val="20124D"/>
                </a:solidFill>
              </a:defRPr>
            </a:lvl7pPr>
            <a:lvl8pPr lvl="7" algn="l">
              <a:lnSpc>
                <a:spcPct val="100000"/>
              </a:lnSpc>
              <a:spcBef>
                <a:spcPts val="0"/>
              </a:spcBef>
              <a:spcAft>
                <a:spcPts val="0"/>
              </a:spcAft>
              <a:buClr>
                <a:srgbClr val="20124D"/>
              </a:buClr>
              <a:buSzPts val="3500"/>
              <a:buNone/>
              <a:defRPr>
                <a:solidFill>
                  <a:srgbClr val="20124D"/>
                </a:solidFill>
              </a:defRPr>
            </a:lvl8pPr>
            <a:lvl9pPr lvl="8" algn="l">
              <a:lnSpc>
                <a:spcPct val="100000"/>
              </a:lnSpc>
              <a:spcBef>
                <a:spcPts val="0"/>
              </a:spcBef>
              <a:spcAft>
                <a:spcPts val="0"/>
              </a:spcAft>
              <a:buClr>
                <a:srgbClr val="20124D"/>
              </a:buClr>
              <a:buSzPts val="3500"/>
              <a:buNone/>
              <a:defRPr>
                <a:solidFill>
                  <a:srgbClr val="20124D"/>
                </a:solidFill>
              </a:defRPr>
            </a:lvl9pPr>
          </a:lstStyle>
          <a:p/>
        </p:txBody>
      </p:sp>
      <p:sp>
        <p:nvSpPr>
          <p:cNvPr id="364" name="Google Shape;364;p22"/>
          <p:cNvSpPr/>
          <p:nvPr/>
        </p:nvSpPr>
        <p:spPr>
          <a:xfrm flipH="1" rot="-1171552">
            <a:off x="-1394101" y="2786036"/>
            <a:ext cx="11932204" cy="6058874"/>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5" name="Google Shape;365;p22"/>
          <p:cNvGrpSpPr/>
          <p:nvPr/>
        </p:nvGrpSpPr>
        <p:grpSpPr>
          <a:xfrm>
            <a:off x="2170776" y="4434249"/>
            <a:ext cx="1608509" cy="174242"/>
            <a:chOff x="7696550" y="850149"/>
            <a:chExt cx="1671873" cy="181125"/>
          </a:xfrm>
        </p:grpSpPr>
        <p:sp>
          <p:nvSpPr>
            <p:cNvPr id="366" name="Google Shape;366;p22"/>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2"/>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2"/>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2"/>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2"/>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2"/>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2"/>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2"/>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2"/>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2"/>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2"/>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2"/>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2"/>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2"/>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Google Shape;390;p22"/>
          <p:cNvGrpSpPr/>
          <p:nvPr/>
        </p:nvGrpSpPr>
        <p:grpSpPr>
          <a:xfrm>
            <a:off x="8428900" y="313000"/>
            <a:ext cx="264675" cy="222000"/>
            <a:chOff x="1858425" y="4612725"/>
            <a:chExt cx="264675" cy="222000"/>
          </a:xfrm>
        </p:grpSpPr>
        <p:cxnSp>
          <p:nvCxnSpPr>
            <p:cNvPr id="391" name="Google Shape;391;p22"/>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392" name="Google Shape;392;p22"/>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393" name="Google Shape;393;p22"/>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394" name="Google Shape;394;p22"/>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_1">
    <p:spTree>
      <p:nvGrpSpPr>
        <p:cNvPr id="395" name="Shape 395"/>
        <p:cNvGrpSpPr/>
        <p:nvPr/>
      </p:nvGrpSpPr>
      <p:grpSpPr>
        <a:xfrm>
          <a:off x="0" y="0"/>
          <a:ext cx="0" cy="0"/>
          <a:chOff x="0" y="0"/>
          <a:chExt cx="0" cy="0"/>
        </a:xfrm>
      </p:grpSpPr>
      <p:sp>
        <p:nvSpPr>
          <p:cNvPr id="396" name="Google Shape;396;p23"/>
          <p:cNvSpPr txBox="1"/>
          <p:nvPr>
            <p:ph idx="1" type="subTitle"/>
          </p:nvPr>
        </p:nvSpPr>
        <p:spPr>
          <a:xfrm>
            <a:off x="715100" y="1929225"/>
            <a:ext cx="3071100" cy="61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397" name="Google Shape;397;p23"/>
          <p:cNvSpPr txBox="1"/>
          <p:nvPr>
            <p:ph idx="2" type="subTitle"/>
          </p:nvPr>
        </p:nvSpPr>
        <p:spPr>
          <a:xfrm>
            <a:off x="715100" y="3272888"/>
            <a:ext cx="3071100" cy="615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98" name="Google Shape;398;p23"/>
          <p:cNvSpPr txBox="1"/>
          <p:nvPr>
            <p:ph type="title"/>
          </p:nvPr>
        </p:nvSpPr>
        <p:spPr>
          <a:xfrm>
            <a:off x="715100" y="1370025"/>
            <a:ext cx="3651600" cy="6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0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99" name="Google Shape;399;p23"/>
          <p:cNvSpPr txBox="1"/>
          <p:nvPr>
            <p:ph idx="3" type="title"/>
          </p:nvPr>
        </p:nvSpPr>
        <p:spPr>
          <a:xfrm>
            <a:off x="715100" y="2708863"/>
            <a:ext cx="3651600" cy="6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000">
                <a:solidFill>
                  <a:schemeClr val="l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0" name="Google Shape;400;p23"/>
          <p:cNvSpPr txBox="1"/>
          <p:nvPr>
            <p:ph idx="4" type="title"/>
          </p:nvPr>
        </p:nvSpPr>
        <p:spPr>
          <a:xfrm>
            <a:off x="715100" y="438600"/>
            <a:ext cx="729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01" name="Google Shape;401;p23"/>
          <p:cNvSpPr/>
          <p:nvPr/>
        </p:nvSpPr>
        <p:spPr>
          <a:xfrm flipH="1" rot="-3159936">
            <a:off x="3281879" y="964660"/>
            <a:ext cx="11932808" cy="605875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3"/>
          <p:cNvSpPr/>
          <p:nvPr/>
        </p:nvSpPr>
        <p:spPr>
          <a:xfrm flipH="1" rot="-3159936">
            <a:off x="3852373" y="1584015"/>
            <a:ext cx="11932808" cy="605875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3"/>
          <p:cNvSpPr/>
          <p:nvPr/>
        </p:nvSpPr>
        <p:spPr>
          <a:xfrm>
            <a:off x="8508775" y="330525"/>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04" name="Google Shape;404;p23"/>
          <p:cNvGrpSpPr/>
          <p:nvPr/>
        </p:nvGrpSpPr>
        <p:grpSpPr>
          <a:xfrm rot="5400000">
            <a:off x="493620" y="4539671"/>
            <a:ext cx="442959" cy="147424"/>
            <a:chOff x="7749438" y="2914107"/>
            <a:chExt cx="268818" cy="89462"/>
          </a:xfrm>
        </p:grpSpPr>
        <p:sp>
          <p:nvSpPr>
            <p:cNvPr id="405" name="Google Shape;405;p23"/>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3"/>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3"/>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3"/>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ONLY_1_1_1">
    <p:spTree>
      <p:nvGrpSpPr>
        <p:cNvPr id="409" name="Shape 409"/>
        <p:cNvGrpSpPr/>
        <p:nvPr/>
      </p:nvGrpSpPr>
      <p:grpSpPr>
        <a:xfrm>
          <a:off x="0" y="0"/>
          <a:ext cx="0" cy="0"/>
          <a:chOff x="0" y="0"/>
          <a:chExt cx="0" cy="0"/>
        </a:xfrm>
      </p:grpSpPr>
      <p:sp>
        <p:nvSpPr>
          <p:cNvPr id="410" name="Google Shape;410;p24"/>
          <p:cNvSpPr txBox="1"/>
          <p:nvPr>
            <p:ph type="title"/>
          </p:nvPr>
        </p:nvSpPr>
        <p:spPr>
          <a:xfrm>
            <a:off x="715100" y="441755"/>
            <a:ext cx="729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1" name="Google Shape;411;p24"/>
          <p:cNvSpPr txBox="1"/>
          <p:nvPr>
            <p:ph idx="1" type="subTitle"/>
          </p:nvPr>
        </p:nvSpPr>
        <p:spPr>
          <a:xfrm>
            <a:off x="958092" y="2392075"/>
            <a:ext cx="1737300" cy="457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solidFill>
                  <a:schemeClr val="dk2"/>
                </a:solidFill>
                <a:latin typeface="Montserrat"/>
                <a:ea typeface="Montserrat"/>
                <a:cs typeface="Montserrat"/>
                <a:sym typeface="Montserrat"/>
              </a:defRPr>
            </a:lvl1pPr>
            <a:lvl2pPr lvl="1"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2pPr>
            <a:lvl3pPr lvl="2"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3pPr>
            <a:lvl4pPr lvl="3"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4pPr>
            <a:lvl5pPr lvl="4"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5pPr>
            <a:lvl6pPr lvl="5"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6pPr>
            <a:lvl7pPr lvl="6"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7pPr>
            <a:lvl8pPr lvl="7"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8pPr>
            <a:lvl9pPr lvl="8" algn="ctr">
              <a:lnSpc>
                <a:spcPct val="115000"/>
              </a:lnSpc>
              <a:spcBef>
                <a:spcPts val="1600"/>
              </a:spcBef>
              <a:spcAft>
                <a:spcPts val="1600"/>
              </a:spcAft>
              <a:buSzPts val="1400"/>
              <a:buNone/>
              <a:defRPr sz="1600">
                <a:solidFill>
                  <a:schemeClr val="dk2"/>
                </a:solidFill>
                <a:latin typeface="Montserrat"/>
                <a:ea typeface="Montserrat"/>
                <a:cs typeface="Montserrat"/>
                <a:sym typeface="Montserrat"/>
              </a:defRPr>
            </a:lvl9pPr>
          </a:lstStyle>
          <a:p/>
        </p:txBody>
      </p:sp>
      <p:sp>
        <p:nvSpPr>
          <p:cNvPr id="412" name="Google Shape;412;p24"/>
          <p:cNvSpPr txBox="1"/>
          <p:nvPr>
            <p:ph idx="2" type="subTitle"/>
          </p:nvPr>
        </p:nvSpPr>
        <p:spPr>
          <a:xfrm>
            <a:off x="2788266" y="2392075"/>
            <a:ext cx="1737300" cy="457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solidFill>
                  <a:schemeClr val="dk2"/>
                </a:solidFill>
                <a:latin typeface="Montserrat"/>
                <a:ea typeface="Montserrat"/>
                <a:cs typeface="Montserrat"/>
                <a:sym typeface="Montserrat"/>
              </a:defRPr>
            </a:lvl1pPr>
            <a:lvl2pPr lvl="1"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2pPr>
            <a:lvl3pPr lvl="2"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3pPr>
            <a:lvl4pPr lvl="3"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4pPr>
            <a:lvl5pPr lvl="4"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5pPr>
            <a:lvl6pPr lvl="5"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6pPr>
            <a:lvl7pPr lvl="6"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7pPr>
            <a:lvl8pPr lvl="7"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8pPr>
            <a:lvl9pPr lvl="8" algn="ctr">
              <a:lnSpc>
                <a:spcPct val="115000"/>
              </a:lnSpc>
              <a:spcBef>
                <a:spcPts val="1600"/>
              </a:spcBef>
              <a:spcAft>
                <a:spcPts val="1600"/>
              </a:spcAft>
              <a:buSzPts val="1400"/>
              <a:buNone/>
              <a:defRPr sz="1600">
                <a:solidFill>
                  <a:schemeClr val="dk2"/>
                </a:solidFill>
                <a:latin typeface="Montserrat"/>
                <a:ea typeface="Montserrat"/>
                <a:cs typeface="Montserrat"/>
                <a:sym typeface="Montserrat"/>
              </a:defRPr>
            </a:lvl9pPr>
          </a:lstStyle>
          <a:p/>
        </p:txBody>
      </p:sp>
      <p:sp>
        <p:nvSpPr>
          <p:cNvPr id="413" name="Google Shape;413;p24"/>
          <p:cNvSpPr txBox="1"/>
          <p:nvPr>
            <p:ph idx="3" type="subTitle"/>
          </p:nvPr>
        </p:nvSpPr>
        <p:spPr>
          <a:xfrm>
            <a:off x="4618441" y="2392075"/>
            <a:ext cx="1737300" cy="457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solidFill>
                  <a:schemeClr val="dk2"/>
                </a:solidFill>
                <a:latin typeface="Montserrat"/>
                <a:ea typeface="Montserrat"/>
                <a:cs typeface="Montserrat"/>
                <a:sym typeface="Montserrat"/>
              </a:defRPr>
            </a:lvl1pPr>
            <a:lvl2pPr lvl="1"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2pPr>
            <a:lvl3pPr lvl="2"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3pPr>
            <a:lvl4pPr lvl="3"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4pPr>
            <a:lvl5pPr lvl="4"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5pPr>
            <a:lvl6pPr lvl="5"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6pPr>
            <a:lvl7pPr lvl="6"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7pPr>
            <a:lvl8pPr lvl="7"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8pPr>
            <a:lvl9pPr lvl="8" algn="ctr">
              <a:lnSpc>
                <a:spcPct val="115000"/>
              </a:lnSpc>
              <a:spcBef>
                <a:spcPts val="1600"/>
              </a:spcBef>
              <a:spcAft>
                <a:spcPts val="1600"/>
              </a:spcAft>
              <a:buSzPts val="1400"/>
              <a:buNone/>
              <a:defRPr sz="1600">
                <a:solidFill>
                  <a:schemeClr val="dk2"/>
                </a:solidFill>
                <a:latin typeface="Montserrat"/>
                <a:ea typeface="Montserrat"/>
                <a:cs typeface="Montserrat"/>
                <a:sym typeface="Montserrat"/>
              </a:defRPr>
            </a:lvl9pPr>
          </a:lstStyle>
          <a:p/>
        </p:txBody>
      </p:sp>
      <p:sp>
        <p:nvSpPr>
          <p:cNvPr id="414" name="Google Shape;414;p24"/>
          <p:cNvSpPr txBox="1"/>
          <p:nvPr>
            <p:ph idx="4" type="subTitle"/>
          </p:nvPr>
        </p:nvSpPr>
        <p:spPr>
          <a:xfrm>
            <a:off x="6448617" y="2392075"/>
            <a:ext cx="1737300" cy="457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solidFill>
                  <a:schemeClr val="dk2"/>
                </a:solidFill>
                <a:latin typeface="Montserrat"/>
                <a:ea typeface="Montserrat"/>
                <a:cs typeface="Montserrat"/>
                <a:sym typeface="Montserrat"/>
              </a:defRPr>
            </a:lvl1pPr>
            <a:lvl2pPr lvl="1"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2pPr>
            <a:lvl3pPr lvl="2"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3pPr>
            <a:lvl4pPr lvl="3"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4pPr>
            <a:lvl5pPr lvl="4"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5pPr>
            <a:lvl6pPr lvl="5"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6pPr>
            <a:lvl7pPr lvl="6"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7pPr>
            <a:lvl8pPr lvl="7" algn="ctr">
              <a:lnSpc>
                <a:spcPct val="115000"/>
              </a:lnSpc>
              <a:spcBef>
                <a:spcPts val="1600"/>
              </a:spcBef>
              <a:spcAft>
                <a:spcPts val="0"/>
              </a:spcAft>
              <a:buSzPts val="1400"/>
              <a:buNone/>
              <a:defRPr sz="1600">
                <a:solidFill>
                  <a:schemeClr val="dk2"/>
                </a:solidFill>
                <a:latin typeface="Montserrat"/>
                <a:ea typeface="Montserrat"/>
                <a:cs typeface="Montserrat"/>
                <a:sym typeface="Montserrat"/>
              </a:defRPr>
            </a:lvl8pPr>
            <a:lvl9pPr lvl="8" algn="ctr">
              <a:lnSpc>
                <a:spcPct val="115000"/>
              </a:lnSpc>
              <a:spcBef>
                <a:spcPts val="1600"/>
              </a:spcBef>
              <a:spcAft>
                <a:spcPts val="1600"/>
              </a:spcAft>
              <a:buSzPts val="1400"/>
              <a:buNone/>
              <a:defRPr sz="1600">
                <a:solidFill>
                  <a:schemeClr val="dk2"/>
                </a:solidFill>
                <a:latin typeface="Montserrat"/>
                <a:ea typeface="Montserrat"/>
                <a:cs typeface="Montserrat"/>
                <a:sym typeface="Montserrat"/>
              </a:defRPr>
            </a:lvl9pPr>
          </a:lstStyle>
          <a:p/>
        </p:txBody>
      </p:sp>
      <p:sp>
        <p:nvSpPr>
          <p:cNvPr id="415" name="Google Shape;415;p24"/>
          <p:cNvSpPr txBox="1"/>
          <p:nvPr>
            <p:ph idx="5" type="subTitle"/>
          </p:nvPr>
        </p:nvSpPr>
        <p:spPr>
          <a:xfrm>
            <a:off x="958088" y="2766249"/>
            <a:ext cx="1737300" cy="10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16" name="Google Shape;416;p24"/>
          <p:cNvSpPr txBox="1"/>
          <p:nvPr>
            <p:ph idx="6" type="subTitle"/>
          </p:nvPr>
        </p:nvSpPr>
        <p:spPr>
          <a:xfrm>
            <a:off x="2788262" y="2775952"/>
            <a:ext cx="1737300" cy="10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7" name="Google Shape;417;p24"/>
          <p:cNvSpPr txBox="1"/>
          <p:nvPr>
            <p:ph idx="7" type="subTitle"/>
          </p:nvPr>
        </p:nvSpPr>
        <p:spPr>
          <a:xfrm>
            <a:off x="4618437" y="2775952"/>
            <a:ext cx="1737300" cy="10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8" name="Google Shape;418;p24"/>
          <p:cNvSpPr txBox="1"/>
          <p:nvPr>
            <p:ph idx="8" type="subTitle"/>
          </p:nvPr>
        </p:nvSpPr>
        <p:spPr>
          <a:xfrm>
            <a:off x="6448612" y="2775952"/>
            <a:ext cx="1737300" cy="10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19" name="Google Shape;419;p24"/>
          <p:cNvSpPr/>
          <p:nvPr/>
        </p:nvSpPr>
        <p:spPr>
          <a:xfrm rot="828697">
            <a:off x="-70640" y="2220192"/>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0" name="Google Shape;420;p24"/>
          <p:cNvGrpSpPr/>
          <p:nvPr/>
        </p:nvGrpSpPr>
        <p:grpSpPr>
          <a:xfrm rot="2700000">
            <a:off x="7726729" y="89619"/>
            <a:ext cx="1300150" cy="1298472"/>
            <a:chOff x="344100" y="1296850"/>
            <a:chExt cx="642225" cy="641396"/>
          </a:xfrm>
        </p:grpSpPr>
        <p:sp>
          <p:nvSpPr>
            <p:cNvPr id="421" name="Google Shape;421;p24"/>
            <p:cNvSpPr/>
            <p:nvPr/>
          </p:nvSpPr>
          <p:spPr>
            <a:xfrm>
              <a:off x="639236" y="1296850"/>
              <a:ext cx="21002" cy="20035"/>
            </a:xfrm>
            <a:custGeom>
              <a:rect b="b" l="l" r="r" t="t"/>
              <a:pathLst>
                <a:path extrusionOk="0" h="145" w="152">
                  <a:moveTo>
                    <a:pt x="73" y="1"/>
                  </a:moveTo>
                  <a:cubicBezTo>
                    <a:pt x="36" y="1"/>
                    <a:pt x="0" y="30"/>
                    <a:pt x="0" y="73"/>
                  </a:cubicBezTo>
                  <a:cubicBezTo>
                    <a:pt x="0" y="116"/>
                    <a:pt x="36" y="145"/>
                    <a:pt x="73" y="145"/>
                  </a:cubicBezTo>
                  <a:cubicBezTo>
                    <a:pt x="91" y="145"/>
                    <a:pt x="109" y="138"/>
                    <a:pt x="123" y="124"/>
                  </a:cubicBezTo>
                  <a:cubicBezTo>
                    <a:pt x="152" y="96"/>
                    <a:pt x="152" y="50"/>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4"/>
            <p:cNvSpPr/>
            <p:nvPr/>
          </p:nvSpPr>
          <p:spPr>
            <a:xfrm>
              <a:off x="704453" y="1362067"/>
              <a:ext cx="21140" cy="20173"/>
            </a:xfrm>
            <a:custGeom>
              <a:rect b="b" l="l" r="r" t="t"/>
              <a:pathLst>
                <a:path extrusionOk="0" h="146" w="153">
                  <a:moveTo>
                    <a:pt x="73" y="1"/>
                  </a:moveTo>
                  <a:cubicBezTo>
                    <a:pt x="36" y="1"/>
                    <a:pt x="0" y="30"/>
                    <a:pt x="0" y="72"/>
                  </a:cubicBezTo>
                  <a:cubicBezTo>
                    <a:pt x="0" y="116"/>
                    <a:pt x="36" y="145"/>
                    <a:pt x="73" y="145"/>
                  </a:cubicBezTo>
                  <a:cubicBezTo>
                    <a:pt x="91" y="145"/>
                    <a:pt x="109" y="138"/>
                    <a:pt x="123" y="124"/>
                  </a:cubicBezTo>
                  <a:cubicBezTo>
                    <a:pt x="152" y="96"/>
                    <a:pt x="152" y="50"/>
                    <a:pt x="123" y="22"/>
                  </a:cubicBezTo>
                  <a:cubicBezTo>
                    <a:pt x="109" y="8"/>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4"/>
            <p:cNvSpPr/>
            <p:nvPr/>
          </p:nvSpPr>
          <p:spPr>
            <a:xfrm>
              <a:off x="769671" y="1427285"/>
              <a:ext cx="21140" cy="20173"/>
            </a:xfrm>
            <a:custGeom>
              <a:rect b="b" l="l" r="r" t="t"/>
              <a:pathLst>
                <a:path extrusionOk="0" h="146" w="153">
                  <a:moveTo>
                    <a:pt x="72" y="0"/>
                  </a:moveTo>
                  <a:cubicBezTo>
                    <a:pt x="36" y="0"/>
                    <a:pt x="0" y="29"/>
                    <a:pt x="0" y="73"/>
                  </a:cubicBezTo>
                  <a:cubicBezTo>
                    <a:pt x="0" y="116"/>
                    <a:pt x="36" y="145"/>
                    <a:pt x="73" y="145"/>
                  </a:cubicBezTo>
                  <a:cubicBezTo>
                    <a:pt x="91" y="145"/>
                    <a:pt x="109" y="139"/>
                    <a:pt x="124" y="124"/>
                  </a:cubicBezTo>
                  <a:cubicBezTo>
                    <a:pt x="152" y="95"/>
                    <a:pt x="152" y="50"/>
                    <a:pt x="124" y="22"/>
                  </a:cubicBezTo>
                  <a:cubicBezTo>
                    <a:pt x="109" y="7"/>
                    <a:pt x="90"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4"/>
            <p:cNvSpPr/>
            <p:nvPr/>
          </p:nvSpPr>
          <p:spPr>
            <a:xfrm>
              <a:off x="834888" y="1492502"/>
              <a:ext cx="21140" cy="20173"/>
            </a:xfrm>
            <a:custGeom>
              <a:rect b="b" l="l" r="r" t="t"/>
              <a:pathLst>
                <a:path extrusionOk="0" h="146" w="153">
                  <a:moveTo>
                    <a:pt x="73" y="0"/>
                  </a:moveTo>
                  <a:cubicBezTo>
                    <a:pt x="36" y="0"/>
                    <a:pt x="1" y="29"/>
                    <a:pt x="1" y="73"/>
                  </a:cubicBezTo>
                  <a:cubicBezTo>
                    <a:pt x="1" y="116"/>
                    <a:pt x="36" y="145"/>
                    <a:pt x="73" y="145"/>
                  </a:cubicBezTo>
                  <a:cubicBezTo>
                    <a:pt x="91" y="145"/>
                    <a:pt x="109" y="139"/>
                    <a:pt x="124" y="124"/>
                  </a:cubicBezTo>
                  <a:cubicBezTo>
                    <a:pt x="152" y="95"/>
                    <a:pt x="152" y="50"/>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4"/>
            <p:cNvSpPr/>
            <p:nvPr/>
          </p:nvSpPr>
          <p:spPr>
            <a:xfrm>
              <a:off x="900105" y="1557719"/>
              <a:ext cx="21002" cy="20173"/>
            </a:xfrm>
            <a:custGeom>
              <a:rect b="b" l="l" r="r" t="t"/>
              <a:pathLst>
                <a:path extrusionOk="0" h="146" w="152">
                  <a:moveTo>
                    <a:pt x="73" y="0"/>
                  </a:moveTo>
                  <a:cubicBezTo>
                    <a:pt x="36" y="0"/>
                    <a:pt x="1" y="29"/>
                    <a:pt x="1" y="73"/>
                  </a:cubicBezTo>
                  <a:cubicBezTo>
                    <a:pt x="1" y="116"/>
                    <a:pt x="36" y="145"/>
                    <a:pt x="73" y="145"/>
                  </a:cubicBezTo>
                  <a:cubicBezTo>
                    <a:pt x="91" y="145"/>
                    <a:pt x="109" y="139"/>
                    <a:pt x="124" y="124"/>
                  </a:cubicBezTo>
                  <a:cubicBezTo>
                    <a:pt x="151" y="95"/>
                    <a:pt x="151" y="50"/>
                    <a:pt x="124" y="21"/>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4"/>
            <p:cNvSpPr/>
            <p:nvPr/>
          </p:nvSpPr>
          <p:spPr>
            <a:xfrm>
              <a:off x="965323" y="1622937"/>
              <a:ext cx="21002" cy="20173"/>
            </a:xfrm>
            <a:custGeom>
              <a:rect b="b" l="l" r="r" t="t"/>
              <a:pathLst>
                <a:path extrusionOk="0" h="146" w="152">
                  <a:moveTo>
                    <a:pt x="74" y="0"/>
                  </a:moveTo>
                  <a:cubicBezTo>
                    <a:pt x="36" y="0"/>
                    <a:pt x="1" y="29"/>
                    <a:pt x="1" y="73"/>
                  </a:cubicBezTo>
                  <a:cubicBezTo>
                    <a:pt x="1" y="117"/>
                    <a:pt x="36" y="146"/>
                    <a:pt x="74" y="146"/>
                  </a:cubicBezTo>
                  <a:cubicBezTo>
                    <a:pt x="91" y="146"/>
                    <a:pt x="109" y="139"/>
                    <a:pt x="124" y="124"/>
                  </a:cubicBezTo>
                  <a:cubicBezTo>
                    <a:pt x="151" y="96"/>
                    <a:pt x="151" y="50"/>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4"/>
            <p:cNvSpPr/>
            <p:nvPr/>
          </p:nvSpPr>
          <p:spPr>
            <a:xfrm>
              <a:off x="580237" y="1355850"/>
              <a:ext cx="21140" cy="20173"/>
            </a:xfrm>
            <a:custGeom>
              <a:rect b="b" l="l" r="r" t="t"/>
              <a:pathLst>
                <a:path extrusionOk="0" h="146" w="153">
                  <a:moveTo>
                    <a:pt x="73" y="1"/>
                  </a:moveTo>
                  <a:cubicBezTo>
                    <a:pt x="36" y="1"/>
                    <a:pt x="1" y="29"/>
                    <a:pt x="1" y="73"/>
                  </a:cubicBezTo>
                  <a:cubicBezTo>
                    <a:pt x="1" y="117"/>
                    <a:pt x="36" y="146"/>
                    <a:pt x="73" y="146"/>
                  </a:cubicBezTo>
                  <a:cubicBezTo>
                    <a:pt x="91" y="146"/>
                    <a:pt x="109" y="139"/>
                    <a:pt x="124" y="125"/>
                  </a:cubicBezTo>
                  <a:cubicBezTo>
                    <a:pt x="152" y="96"/>
                    <a:pt x="152" y="50"/>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4"/>
            <p:cNvSpPr/>
            <p:nvPr/>
          </p:nvSpPr>
          <p:spPr>
            <a:xfrm>
              <a:off x="645454" y="1421067"/>
              <a:ext cx="20173" cy="20173"/>
            </a:xfrm>
            <a:custGeom>
              <a:rect b="b" l="l" r="r" t="t"/>
              <a:pathLst>
                <a:path extrusionOk="0" h="146" w="146">
                  <a:moveTo>
                    <a:pt x="72" y="0"/>
                  </a:moveTo>
                  <a:cubicBezTo>
                    <a:pt x="33" y="0"/>
                    <a:pt x="1" y="33"/>
                    <a:pt x="1" y="73"/>
                  </a:cubicBezTo>
                  <a:cubicBezTo>
                    <a:pt x="1" y="113"/>
                    <a:pt x="33" y="145"/>
                    <a:pt x="72" y="145"/>
                  </a:cubicBezTo>
                  <a:cubicBezTo>
                    <a:pt x="112" y="145"/>
                    <a:pt x="145" y="113"/>
                    <a:pt x="145" y="73"/>
                  </a:cubicBezTo>
                  <a:cubicBezTo>
                    <a:pt x="145" y="33"/>
                    <a:pt x="112"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4"/>
            <p:cNvSpPr/>
            <p:nvPr/>
          </p:nvSpPr>
          <p:spPr>
            <a:xfrm>
              <a:off x="710533" y="1486284"/>
              <a:ext cx="21140" cy="20311"/>
            </a:xfrm>
            <a:custGeom>
              <a:rect b="b" l="l" r="r" t="t"/>
              <a:pathLst>
                <a:path extrusionOk="0" h="147" w="153">
                  <a:moveTo>
                    <a:pt x="73" y="1"/>
                  </a:moveTo>
                  <a:cubicBezTo>
                    <a:pt x="36" y="1"/>
                    <a:pt x="1" y="30"/>
                    <a:pt x="1" y="73"/>
                  </a:cubicBezTo>
                  <a:cubicBezTo>
                    <a:pt x="1" y="117"/>
                    <a:pt x="36" y="146"/>
                    <a:pt x="73" y="146"/>
                  </a:cubicBezTo>
                  <a:cubicBezTo>
                    <a:pt x="91" y="146"/>
                    <a:pt x="109" y="139"/>
                    <a:pt x="124" y="125"/>
                  </a:cubicBezTo>
                  <a:cubicBezTo>
                    <a:pt x="152" y="96"/>
                    <a:pt x="152" y="51"/>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4"/>
            <p:cNvSpPr/>
            <p:nvPr/>
          </p:nvSpPr>
          <p:spPr>
            <a:xfrm>
              <a:off x="775750" y="1551502"/>
              <a:ext cx="20173" cy="20173"/>
            </a:xfrm>
            <a:custGeom>
              <a:rect b="b" l="l" r="r" t="t"/>
              <a:pathLst>
                <a:path extrusionOk="0" h="146" w="146">
                  <a:moveTo>
                    <a:pt x="74" y="1"/>
                  </a:moveTo>
                  <a:cubicBezTo>
                    <a:pt x="33" y="1"/>
                    <a:pt x="1" y="33"/>
                    <a:pt x="1" y="74"/>
                  </a:cubicBezTo>
                  <a:cubicBezTo>
                    <a:pt x="1" y="113"/>
                    <a:pt x="33" y="145"/>
                    <a:pt x="74" y="145"/>
                  </a:cubicBezTo>
                  <a:cubicBezTo>
                    <a:pt x="113" y="145"/>
                    <a:pt x="145" y="113"/>
                    <a:pt x="145" y="74"/>
                  </a:cubicBezTo>
                  <a:cubicBezTo>
                    <a:pt x="145" y="33"/>
                    <a:pt x="113"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4"/>
            <p:cNvSpPr/>
            <p:nvPr/>
          </p:nvSpPr>
          <p:spPr>
            <a:xfrm>
              <a:off x="840968" y="1616857"/>
              <a:ext cx="21140" cy="20035"/>
            </a:xfrm>
            <a:custGeom>
              <a:rect b="b" l="l" r="r" t="t"/>
              <a:pathLst>
                <a:path extrusionOk="0" h="145" w="153">
                  <a:moveTo>
                    <a:pt x="74" y="0"/>
                  </a:moveTo>
                  <a:cubicBezTo>
                    <a:pt x="36" y="0"/>
                    <a:pt x="1" y="29"/>
                    <a:pt x="1" y="73"/>
                  </a:cubicBezTo>
                  <a:cubicBezTo>
                    <a:pt x="1" y="116"/>
                    <a:pt x="36" y="144"/>
                    <a:pt x="74" y="144"/>
                  </a:cubicBezTo>
                  <a:cubicBezTo>
                    <a:pt x="92" y="144"/>
                    <a:pt x="110" y="138"/>
                    <a:pt x="125" y="123"/>
                  </a:cubicBezTo>
                  <a:cubicBezTo>
                    <a:pt x="153" y="95"/>
                    <a:pt x="153" y="49"/>
                    <a:pt x="125" y="21"/>
                  </a:cubicBezTo>
                  <a:cubicBezTo>
                    <a:pt x="110" y="7"/>
                    <a:pt x="92"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4"/>
            <p:cNvSpPr/>
            <p:nvPr/>
          </p:nvSpPr>
          <p:spPr>
            <a:xfrm>
              <a:off x="906185" y="1682074"/>
              <a:ext cx="21140" cy="20035"/>
            </a:xfrm>
            <a:custGeom>
              <a:rect b="b" l="l" r="r" t="t"/>
              <a:pathLst>
                <a:path extrusionOk="0" h="145" w="153">
                  <a:moveTo>
                    <a:pt x="73" y="0"/>
                  </a:moveTo>
                  <a:cubicBezTo>
                    <a:pt x="36" y="0"/>
                    <a:pt x="1" y="29"/>
                    <a:pt x="1" y="72"/>
                  </a:cubicBezTo>
                  <a:cubicBezTo>
                    <a:pt x="1" y="115"/>
                    <a:pt x="37" y="144"/>
                    <a:pt x="74" y="144"/>
                  </a:cubicBezTo>
                  <a:cubicBezTo>
                    <a:pt x="91" y="144"/>
                    <a:pt x="109" y="138"/>
                    <a:pt x="124" y="123"/>
                  </a:cubicBezTo>
                  <a:cubicBezTo>
                    <a:pt x="153" y="95"/>
                    <a:pt x="153" y="49"/>
                    <a:pt x="124" y="21"/>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4"/>
            <p:cNvSpPr/>
            <p:nvPr/>
          </p:nvSpPr>
          <p:spPr>
            <a:xfrm>
              <a:off x="521099" y="1414849"/>
              <a:ext cx="21140" cy="20173"/>
            </a:xfrm>
            <a:custGeom>
              <a:rect b="b" l="l" r="r" t="t"/>
              <a:pathLst>
                <a:path extrusionOk="0" h="146" w="153">
                  <a:moveTo>
                    <a:pt x="73" y="1"/>
                  </a:moveTo>
                  <a:cubicBezTo>
                    <a:pt x="36" y="1"/>
                    <a:pt x="1" y="29"/>
                    <a:pt x="1" y="73"/>
                  </a:cubicBezTo>
                  <a:cubicBezTo>
                    <a:pt x="1" y="117"/>
                    <a:pt x="36" y="146"/>
                    <a:pt x="74" y="146"/>
                  </a:cubicBezTo>
                  <a:cubicBezTo>
                    <a:pt x="92" y="146"/>
                    <a:pt x="110" y="139"/>
                    <a:pt x="125" y="124"/>
                  </a:cubicBezTo>
                  <a:cubicBezTo>
                    <a:pt x="152" y="97"/>
                    <a:pt x="152" y="50"/>
                    <a:pt x="125" y="23"/>
                  </a:cubicBezTo>
                  <a:cubicBezTo>
                    <a:pt x="110"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4"/>
            <p:cNvSpPr/>
            <p:nvPr/>
          </p:nvSpPr>
          <p:spPr>
            <a:xfrm>
              <a:off x="586316" y="1480067"/>
              <a:ext cx="21140" cy="20173"/>
            </a:xfrm>
            <a:custGeom>
              <a:rect b="b" l="l" r="r" t="t"/>
              <a:pathLst>
                <a:path extrusionOk="0" h="146" w="153">
                  <a:moveTo>
                    <a:pt x="73" y="0"/>
                  </a:moveTo>
                  <a:cubicBezTo>
                    <a:pt x="36" y="0"/>
                    <a:pt x="1" y="29"/>
                    <a:pt x="1" y="73"/>
                  </a:cubicBezTo>
                  <a:cubicBezTo>
                    <a:pt x="1" y="117"/>
                    <a:pt x="36" y="146"/>
                    <a:pt x="73" y="146"/>
                  </a:cubicBezTo>
                  <a:cubicBezTo>
                    <a:pt x="91" y="146"/>
                    <a:pt x="109" y="139"/>
                    <a:pt x="124" y="124"/>
                  </a:cubicBezTo>
                  <a:cubicBezTo>
                    <a:pt x="153" y="96"/>
                    <a:pt x="153" y="50"/>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4"/>
            <p:cNvSpPr/>
            <p:nvPr/>
          </p:nvSpPr>
          <p:spPr>
            <a:xfrm>
              <a:off x="651533" y="1545284"/>
              <a:ext cx="21140" cy="20173"/>
            </a:xfrm>
            <a:custGeom>
              <a:rect b="b" l="l" r="r" t="t"/>
              <a:pathLst>
                <a:path extrusionOk="0" h="146" w="153">
                  <a:moveTo>
                    <a:pt x="74" y="1"/>
                  </a:moveTo>
                  <a:cubicBezTo>
                    <a:pt x="36" y="1"/>
                    <a:pt x="1" y="29"/>
                    <a:pt x="1" y="73"/>
                  </a:cubicBezTo>
                  <a:cubicBezTo>
                    <a:pt x="1" y="117"/>
                    <a:pt x="36" y="146"/>
                    <a:pt x="74" y="146"/>
                  </a:cubicBezTo>
                  <a:cubicBezTo>
                    <a:pt x="91" y="146"/>
                    <a:pt x="109" y="139"/>
                    <a:pt x="124" y="125"/>
                  </a:cubicBezTo>
                  <a:cubicBezTo>
                    <a:pt x="153" y="96"/>
                    <a:pt x="153" y="50"/>
                    <a:pt x="124" y="22"/>
                  </a:cubicBezTo>
                  <a:cubicBezTo>
                    <a:pt x="109" y="7"/>
                    <a:pt x="91"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4"/>
            <p:cNvSpPr/>
            <p:nvPr/>
          </p:nvSpPr>
          <p:spPr>
            <a:xfrm>
              <a:off x="716751" y="1610501"/>
              <a:ext cx="21002" cy="20173"/>
            </a:xfrm>
            <a:custGeom>
              <a:rect b="b" l="l" r="r" t="t"/>
              <a:pathLst>
                <a:path extrusionOk="0" h="146" w="152">
                  <a:moveTo>
                    <a:pt x="74" y="1"/>
                  </a:moveTo>
                  <a:cubicBezTo>
                    <a:pt x="37" y="1"/>
                    <a:pt x="1" y="30"/>
                    <a:pt x="1" y="73"/>
                  </a:cubicBezTo>
                  <a:cubicBezTo>
                    <a:pt x="1" y="117"/>
                    <a:pt x="37" y="146"/>
                    <a:pt x="74" y="146"/>
                  </a:cubicBezTo>
                  <a:cubicBezTo>
                    <a:pt x="91" y="146"/>
                    <a:pt x="109" y="139"/>
                    <a:pt x="124" y="125"/>
                  </a:cubicBezTo>
                  <a:cubicBezTo>
                    <a:pt x="152" y="96"/>
                    <a:pt x="152" y="51"/>
                    <a:pt x="124" y="22"/>
                  </a:cubicBezTo>
                  <a:cubicBezTo>
                    <a:pt x="109" y="7"/>
                    <a:pt x="91"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4"/>
            <p:cNvSpPr/>
            <p:nvPr/>
          </p:nvSpPr>
          <p:spPr>
            <a:xfrm>
              <a:off x="782106" y="1675719"/>
              <a:ext cx="21002" cy="20173"/>
            </a:xfrm>
            <a:custGeom>
              <a:rect b="b" l="l" r="r" t="t"/>
              <a:pathLst>
                <a:path extrusionOk="0" h="146" w="152">
                  <a:moveTo>
                    <a:pt x="73" y="1"/>
                  </a:moveTo>
                  <a:cubicBezTo>
                    <a:pt x="36" y="1"/>
                    <a:pt x="0" y="30"/>
                    <a:pt x="0" y="73"/>
                  </a:cubicBezTo>
                  <a:cubicBezTo>
                    <a:pt x="0" y="117"/>
                    <a:pt x="36" y="146"/>
                    <a:pt x="73" y="146"/>
                  </a:cubicBezTo>
                  <a:cubicBezTo>
                    <a:pt x="91" y="146"/>
                    <a:pt x="109" y="139"/>
                    <a:pt x="123" y="125"/>
                  </a:cubicBezTo>
                  <a:cubicBezTo>
                    <a:pt x="152" y="96"/>
                    <a:pt x="152"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4"/>
            <p:cNvSpPr/>
            <p:nvPr/>
          </p:nvSpPr>
          <p:spPr>
            <a:xfrm>
              <a:off x="847324" y="1740936"/>
              <a:ext cx="21002" cy="20311"/>
            </a:xfrm>
            <a:custGeom>
              <a:rect b="b" l="l" r="r" t="t"/>
              <a:pathLst>
                <a:path extrusionOk="0" h="147" w="152">
                  <a:moveTo>
                    <a:pt x="73" y="1"/>
                  </a:moveTo>
                  <a:cubicBezTo>
                    <a:pt x="36" y="1"/>
                    <a:pt x="0" y="30"/>
                    <a:pt x="0" y="73"/>
                  </a:cubicBezTo>
                  <a:cubicBezTo>
                    <a:pt x="0" y="117"/>
                    <a:pt x="36" y="146"/>
                    <a:pt x="73" y="146"/>
                  </a:cubicBezTo>
                  <a:cubicBezTo>
                    <a:pt x="91" y="146"/>
                    <a:pt x="109" y="140"/>
                    <a:pt x="123" y="125"/>
                  </a:cubicBezTo>
                  <a:cubicBezTo>
                    <a:pt x="152" y="96"/>
                    <a:pt x="152"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4"/>
            <p:cNvSpPr/>
            <p:nvPr/>
          </p:nvSpPr>
          <p:spPr>
            <a:xfrm>
              <a:off x="462099" y="1473987"/>
              <a:ext cx="21140" cy="20173"/>
            </a:xfrm>
            <a:custGeom>
              <a:rect b="b" l="l" r="r" t="t"/>
              <a:pathLst>
                <a:path extrusionOk="0" h="146" w="153">
                  <a:moveTo>
                    <a:pt x="74" y="0"/>
                  </a:moveTo>
                  <a:cubicBezTo>
                    <a:pt x="37" y="0"/>
                    <a:pt x="1" y="29"/>
                    <a:pt x="1" y="73"/>
                  </a:cubicBezTo>
                  <a:cubicBezTo>
                    <a:pt x="1" y="116"/>
                    <a:pt x="37" y="145"/>
                    <a:pt x="74" y="145"/>
                  </a:cubicBezTo>
                  <a:cubicBezTo>
                    <a:pt x="91" y="145"/>
                    <a:pt x="109" y="139"/>
                    <a:pt x="124" y="124"/>
                  </a:cubicBezTo>
                  <a:cubicBezTo>
                    <a:pt x="153" y="95"/>
                    <a:pt x="153" y="49"/>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4"/>
            <p:cNvSpPr/>
            <p:nvPr/>
          </p:nvSpPr>
          <p:spPr>
            <a:xfrm>
              <a:off x="527455" y="1539204"/>
              <a:ext cx="21002" cy="20035"/>
            </a:xfrm>
            <a:custGeom>
              <a:rect b="b" l="l" r="r" t="t"/>
              <a:pathLst>
                <a:path extrusionOk="0" h="145" w="152">
                  <a:moveTo>
                    <a:pt x="73" y="0"/>
                  </a:moveTo>
                  <a:cubicBezTo>
                    <a:pt x="36" y="0"/>
                    <a:pt x="0" y="29"/>
                    <a:pt x="0" y="73"/>
                  </a:cubicBezTo>
                  <a:cubicBezTo>
                    <a:pt x="0" y="116"/>
                    <a:pt x="36" y="144"/>
                    <a:pt x="73" y="144"/>
                  </a:cubicBezTo>
                  <a:cubicBezTo>
                    <a:pt x="90" y="144"/>
                    <a:pt x="108" y="138"/>
                    <a:pt x="123" y="123"/>
                  </a:cubicBezTo>
                  <a:cubicBezTo>
                    <a:pt x="152" y="96"/>
                    <a:pt x="152" y="49"/>
                    <a:pt x="123" y="22"/>
                  </a:cubicBezTo>
                  <a:cubicBezTo>
                    <a:pt x="108" y="7"/>
                    <a:pt x="90"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4"/>
            <p:cNvSpPr/>
            <p:nvPr/>
          </p:nvSpPr>
          <p:spPr>
            <a:xfrm>
              <a:off x="592672" y="1604422"/>
              <a:ext cx="21002" cy="20035"/>
            </a:xfrm>
            <a:custGeom>
              <a:rect b="b" l="l" r="r" t="t"/>
              <a:pathLst>
                <a:path extrusionOk="0" h="145" w="152">
                  <a:moveTo>
                    <a:pt x="73" y="0"/>
                  </a:moveTo>
                  <a:cubicBezTo>
                    <a:pt x="36" y="0"/>
                    <a:pt x="0" y="29"/>
                    <a:pt x="0" y="72"/>
                  </a:cubicBezTo>
                  <a:cubicBezTo>
                    <a:pt x="0" y="116"/>
                    <a:pt x="36" y="144"/>
                    <a:pt x="73" y="144"/>
                  </a:cubicBezTo>
                  <a:cubicBezTo>
                    <a:pt x="91" y="144"/>
                    <a:pt x="109" y="138"/>
                    <a:pt x="123" y="123"/>
                  </a:cubicBezTo>
                  <a:cubicBezTo>
                    <a:pt x="152" y="96"/>
                    <a:pt x="152" y="49"/>
                    <a:pt x="123" y="22"/>
                  </a:cubicBezTo>
                  <a:cubicBezTo>
                    <a:pt x="109" y="7"/>
                    <a:pt x="90"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4"/>
            <p:cNvSpPr/>
            <p:nvPr/>
          </p:nvSpPr>
          <p:spPr>
            <a:xfrm>
              <a:off x="657889" y="1669501"/>
              <a:ext cx="20864" cy="20173"/>
            </a:xfrm>
            <a:custGeom>
              <a:rect b="b" l="l" r="r" t="t"/>
              <a:pathLst>
                <a:path extrusionOk="0" h="146" w="151">
                  <a:moveTo>
                    <a:pt x="72" y="1"/>
                  </a:moveTo>
                  <a:cubicBezTo>
                    <a:pt x="35" y="1"/>
                    <a:pt x="0" y="30"/>
                    <a:pt x="0" y="73"/>
                  </a:cubicBezTo>
                  <a:cubicBezTo>
                    <a:pt x="0" y="117"/>
                    <a:pt x="36" y="146"/>
                    <a:pt x="73" y="146"/>
                  </a:cubicBezTo>
                  <a:cubicBezTo>
                    <a:pt x="91" y="146"/>
                    <a:pt x="109" y="139"/>
                    <a:pt x="123" y="124"/>
                  </a:cubicBezTo>
                  <a:cubicBezTo>
                    <a:pt x="151" y="96"/>
                    <a:pt x="151" y="50"/>
                    <a:pt x="123" y="23"/>
                  </a:cubicBezTo>
                  <a:cubicBezTo>
                    <a:pt x="109" y="8"/>
                    <a:pt x="90"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4"/>
            <p:cNvSpPr/>
            <p:nvPr/>
          </p:nvSpPr>
          <p:spPr>
            <a:xfrm>
              <a:off x="722969" y="1734718"/>
              <a:ext cx="21002" cy="20173"/>
            </a:xfrm>
            <a:custGeom>
              <a:rect b="b" l="l" r="r" t="t"/>
              <a:pathLst>
                <a:path extrusionOk="0" h="146" w="152">
                  <a:moveTo>
                    <a:pt x="72" y="1"/>
                  </a:moveTo>
                  <a:cubicBezTo>
                    <a:pt x="35" y="1"/>
                    <a:pt x="0" y="30"/>
                    <a:pt x="0" y="73"/>
                  </a:cubicBezTo>
                  <a:cubicBezTo>
                    <a:pt x="0" y="117"/>
                    <a:pt x="36" y="146"/>
                    <a:pt x="73" y="146"/>
                  </a:cubicBezTo>
                  <a:cubicBezTo>
                    <a:pt x="91" y="146"/>
                    <a:pt x="109" y="139"/>
                    <a:pt x="123" y="124"/>
                  </a:cubicBezTo>
                  <a:cubicBezTo>
                    <a:pt x="152" y="97"/>
                    <a:pt x="152" y="50"/>
                    <a:pt x="123" y="23"/>
                  </a:cubicBezTo>
                  <a:cubicBezTo>
                    <a:pt x="108" y="8"/>
                    <a:pt x="90"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4"/>
            <p:cNvSpPr/>
            <p:nvPr/>
          </p:nvSpPr>
          <p:spPr>
            <a:xfrm>
              <a:off x="788186" y="1799935"/>
              <a:ext cx="21140" cy="20173"/>
            </a:xfrm>
            <a:custGeom>
              <a:rect b="b" l="l" r="r" t="t"/>
              <a:pathLst>
                <a:path extrusionOk="0" h="146" w="153">
                  <a:moveTo>
                    <a:pt x="73" y="1"/>
                  </a:moveTo>
                  <a:cubicBezTo>
                    <a:pt x="36" y="1"/>
                    <a:pt x="0" y="29"/>
                    <a:pt x="0" y="73"/>
                  </a:cubicBezTo>
                  <a:cubicBezTo>
                    <a:pt x="0" y="117"/>
                    <a:pt x="36" y="146"/>
                    <a:pt x="73" y="146"/>
                  </a:cubicBezTo>
                  <a:cubicBezTo>
                    <a:pt x="91" y="146"/>
                    <a:pt x="110" y="139"/>
                    <a:pt x="125" y="125"/>
                  </a:cubicBezTo>
                  <a:cubicBezTo>
                    <a:pt x="152" y="96"/>
                    <a:pt x="152" y="50"/>
                    <a:pt x="125" y="22"/>
                  </a:cubicBezTo>
                  <a:cubicBezTo>
                    <a:pt x="110"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4"/>
            <p:cNvSpPr/>
            <p:nvPr/>
          </p:nvSpPr>
          <p:spPr>
            <a:xfrm>
              <a:off x="403238" y="1532848"/>
              <a:ext cx="20864" cy="20311"/>
            </a:xfrm>
            <a:custGeom>
              <a:rect b="b" l="l" r="r" t="t"/>
              <a:pathLst>
                <a:path extrusionOk="0" h="147" w="151">
                  <a:moveTo>
                    <a:pt x="73" y="1"/>
                  </a:moveTo>
                  <a:cubicBezTo>
                    <a:pt x="36" y="1"/>
                    <a:pt x="0" y="30"/>
                    <a:pt x="0" y="73"/>
                  </a:cubicBezTo>
                  <a:cubicBezTo>
                    <a:pt x="0" y="117"/>
                    <a:pt x="36" y="146"/>
                    <a:pt x="73" y="146"/>
                  </a:cubicBezTo>
                  <a:cubicBezTo>
                    <a:pt x="91" y="146"/>
                    <a:pt x="109" y="140"/>
                    <a:pt x="123" y="125"/>
                  </a:cubicBezTo>
                  <a:cubicBezTo>
                    <a:pt x="151" y="96"/>
                    <a:pt x="151"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4"/>
            <p:cNvSpPr/>
            <p:nvPr/>
          </p:nvSpPr>
          <p:spPr>
            <a:xfrm>
              <a:off x="468317" y="1598066"/>
              <a:ext cx="21002" cy="20311"/>
            </a:xfrm>
            <a:custGeom>
              <a:rect b="b" l="l" r="r" t="t"/>
              <a:pathLst>
                <a:path extrusionOk="0" h="147" w="152">
                  <a:moveTo>
                    <a:pt x="73" y="1"/>
                  </a:moveTo>
                  <a:cubicBezTo>
                    <a:pt x="36" y="1"/>
                    <a:pt x="0" y="30"/>
                    <a:pt x="0" y="74"/>
                  </a:cubicBezTo>
                  <a:cubicBezTo>
                    <a:pt x="0" y="117"/>
                    <a:pt x="36" y="146"/>
                    <a:pt x="73" y="146"/>
                  </a:cubicBezTo>
                  <a:cubicBezTo>
                    <a:pt x="91" y="146"/>
                    <a:pt x="109" y="140"/>
                    <a:pt x="124" y="125"/>
                  </a:cubicBezTo>
                  <a:cubicBezTo>
                    <a:pt x="152" y="96"/>
                    <a:pt x="152" y="51"/>
                    <a:pt x="124" y="22"/>
                  </a:cubicBezTo>
                  <a:cubicBezTo>
                    <a:pt x="109" y="8"/>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4"/>
            <p:cNvSpPr/>
            <p:nvPr/>
          </p:nvSpPr>
          <p:spPr>
            <a:xfrm>
              <a:off x="533534" y="1663283"/>
              <a:ext cx="20035" cy="20173"/>
            </a:xfrm>
            <a:custGeom>
              <a:rect b="b" l="l" r="r" t="t"/>
              <a:pathLst>
                <a:path extrusionOk="0" h="146" w="145">
                  <a:moveTo>
                    <a:pt x="73" y="1"/>
                  </a:moveTo>
                  <a:cubicBezTo>
                    <a:pt x="33" y="1"/>
                    <a:pt x="0" y="33"/>
                    <a:pt x="0" y="74"/>
                  </a:cubicBezTo>
                  <a:cubicBezTo>
                    <a:pt x="0" y="113"/>
                    <a:pt x="33" y="145"/>
                    <a:pt x="73" y="145"/>
                  </a:cubicBezTo>
                  <a:cubicBezTo>
                    <a:pt x="113" y="145"/>
                    <a:pt x="145" y="113"/>
                    <a:pt x="145" y="74"/>
                  </a:cubicBezTo>
                  <a:cubicBezTo>
                    <a:pt x="145" y="33"/>
                    <a:pt x="113"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4"/>
            <p:cNvSpPr/>
            <p:nvPr/>
          </p:nvSpPr>
          <p:spPr>
            <a:xfrm>
              <a:off x="598752" y="1728639"/>
              <a:ext cx="21140" cy="20173"/>
            </a:xfrm>
            <a:custGeom>
              <a:rect b="b" l="l" r="r" t="t"/>
              <a:pathLst>
                <a:path extrusionOk="0" h="146" w="153">
                  <a:moveTo>
                    <a:pt x="73" y="0"/>
                  </a:moveTo>
                  <a:cubicBezTo>
                    <a:pt x="36" y="0"/>
                    <a:pt x="0" y="29"/>
                    <a:pt x="0" y="73"/>
                  </a:cubicBezTo>
                  <a:cubicBezTo>
                    <a:pt x="0" y="117"/>
                    <a:pt x="36" y="145"/>
                    <a:pt x="73" y="145"/>
                  </a:cubicBezTo>
                  <a:cubicBezTo>
                    <a:pt x="91" y="145"/>
                    <a:pt x="110" y="139"/>
                    <a:pt x="125" y="124"/>
                  </a:cubicBezTo>
                  <a:cubicBezTo>
                    <a:pt x="152" y="96"/>
                    <a:pt x="152" y="50"/>
                    <a:pt x="125" y="21"/>
                  </a:cubicBezTo>
                  <a:cubicBezTo>
                    <a:pt x="110"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4"/>
            <p:cNvSpPr/>
            <p:nvPr/>
          </p:nvSpPr>
          <p:spPr>
            <a:xfrm>
              <a:off x="663969" y="1793856"/>
              <a:ext cx="21140" cy="20173"/>
            </a:xfrm>
            <a:custGeom>
              <a:rect b="b" l="l" r="r" t="t"/>
              <a:pathLst>
                <a:path extrusionOk="0" h="146" w="153">
                  <a:moveTo>
                    <a:pt x="73" y="0"/>
                  </a:moveTo>
                  <a:cubicBezTo>
                    <a:pt x="36" y="0"/>
                    <a:pt x="0" y="29"/>
                    <a:pt x="0" y="73"/>
                  </a:cubicBezTo>
                  <a:cubicBezTo>
                    <a:pt x="0" y="117"/>
                    <a:pt x="36" y="146"/>
                    <a:pt x="73" y="146"/>
                  </a:cubicBezTo>
                  <a:cubicBezTo>
                    <a:pt x="91" y="146"/>
                    <a:pt x="109" y="139"/>
                    <a:pt x="124" y="124"/>
                  </a:cubicBezTo>
                  <a:cubicBezTo>
                    <a:pt x="152" y="96"/>
                    <a:pt x="152" y="49"/>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4"/>
            <p:cNvSpPr/>
            <p:nvPr/>
          </p:nvSpPr>
          <p:spPr>
            <a:xfrm>
              <a:off x="729186" y="1859073"/>
              <a:ext cx="20173" cy="20035"/>
            </a:xfrm>
            <a:custGeom>
              <a:rect b="b" l="l" r="r" t="t"/>
              <a:pathLst>
                <a:path extrusionOk="0" h="145" w="146">
                  <a:moveTo>
                    <a:pt x="74" y="0"/>
                  </a:moveTo>
                  <a:cubicBezTo>
                    <a:pt x="33" y="0"/>
                    <a:pt x="1" y="32"/>
                    <a:pt x="1" y="73"/>
                  </a:cubicBezTo>
                  <a:cubicBezTo>
                    <a:pt x="1" y="113"/>
                    <a:pt x="33" y="145"/>
                    <a:pt x="74" y="145"/>
                  </a:cubicBezTo>
                  <a:cubicBezTo>
                    <a:pt x="113" y="145"/>
                    <a:pt x="145" y="113"/>
                    <a:pt x="145" y="73"/>
                  </a:cubicBezTo>
                  <a:cubicBezTo>
                    <a:pt x="145" y="32"/>
                    <a:pt x="11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4"/>
            <p:cNvSpPr/>
            <p:nvPr/>
          </p:nvSpPr>
          <p:spPr>
            <a:xfrm>
              <a:off x="344100" y="1591986"/>
              <a:ext cx="21140" cy="20035"/>
            </a:xfrm>
            <a:custGeom>
              <a:rect b="b" l="l" r="r" t="t"/>
              <a:pathLst>
                <a:path extrusionOk="0" h="145" w="153">
                  <a:moveTo>
                    <a:pt x="73" y="1"/>
                  </a:moveTo>
                  <a:cubicBezTo>
                    <a:pt x="36" y="1"/>
                    <a:pt x="0" y="29"/>
                    <a:pt x="0" y="72"/>
                  </a:cubicBezTo>
                  <a:cubicBezTo>
                    <a:pt x="0" y="116"/>
                    <a:pt x="36" y="145"/>
                    <a:pt x="73" y="145"/>
                  </a:cubicBezTo>
                  <a:cubicBezTo>
                    <a:pt x="91" y="145"/>
                    <a:pt x="109" y="138"/>
                    <a:pt x="123" y="124"/>
                  </a:cubicBezTo>
                  <a:cubicBezTo>
                    <a:pt x="152" y="96"/>
                    <a:pt x="152" y="49"/>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4"/>
            <p:cNvSpPr/>
            <p:nvPr/>
          </p:nvSpPr>
          <p:spPr>
            <a:xfrm>
              <a:off x="409317" y="1657203"/>
              <a:ext cx="21140" cy="20035"/>
            </a:xfrm>
            <a:custGeom>
              <a:rect b="b" l="l" r="r" t="t"/>
              <a:pathLst>
                <a:path extrusionOk="0" h="145" w="153">
                  <a:moveTo>
                    <a:pt x="72" y="0"/>
                  </a:moveTo>
                  <a:cubicBezTo>
                    <a:pt x="36" y="0"/>
                    <a:pt x="0" y="29"/>
                    <a:pt x="0" y="72"/>
                  </a:cubicBezTo>
                  <a:cubicBezTo>
                    <a:pt x="0" y="116"/>
                    <a:pt x="36" y="145"/>
                    <a:pt x="73" y="145"/>
                  </a:cubicBezTo>
                  <a:cubicBezTo>
                    <a:pt x="91" y="145"/>
                    <a:pt x="109" y="138"/>
                    <a:pt x="124" y="124"/>
                  </a:cubicBezTo>
                  <a:cubicBezTo>
                    <a:pt x="152" y="96"/>
                    <a:pt x="152" y="50"/>
                    <a:pt x="124" y="22"/>
                  </a:cubicBezTo>
                  <a:cubicBezTo>
                    <a:pt x="109" y="7"/>
                    <a:pt x="90"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4"/>
            <p:cNvSpPr/>
            <p:nvPr/>
          </p:nvSpPr>
          <p:spPr>
            <a:xfrm>
              <a:off x="474535" y="1722421"/>
              <a:ext cx="20173" cy="20173"/>
            </a:xfrm>
            <a:custGeom>
              <a:rect b="b" l="l" r="r" t="t"/>
              <a:pathLst>
                <a:path extrusionOk="0" h="146" w="146">
                  <a:moveTo>
                    <a:pt x="72" y="1"/>
                  </a:moveTo>
                  <a:cubicBezTo>
                    <a:pt x="33" y="1"/>
                    <a:pt x="1" y="33"/>
                    <a:pt x="1" y="72"/>
                  </a:cubicBezTo>
                  <a:cubicBezTo>
                    <a:pt x="1" y="113"/>
                    <a:pt x="33" y="145"/>
                    <a:pt x="72" y="145"/>
                  </a:cubicBezTo>
                  <a:cubicBezTo>
                    <a:pt x="113" y="145"/>
                    <a:pt x="145" y="113"/>
                    <a:pt x="145" y="72"/>
                  </a:cubicBezTo>
                  <a:cubicBezTo>
                    <a:pt x="145" y="33"/>
                    <a:pt x="113"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4"/>
            <p:cNvSpPr/>
            <p:nvPr/>
          </p:nvSpPr>
          <p:spPr>
            <a:xfrm>
              <a:off x="539752" y="1787500"/>
              <a:ext cx="21140" cy="20311"/>
            </a:xfrm>
            <a:custGeom>
              <a:rect b="b" l="l" r="r" t="t"/>
              <a:pathLst>
                <a:path extrusionOk="0" h="147" w="153">
                  <a:moveTo>
                    <a:pt x="73" y="1"/>
                  </a:moveTo>
                  <a:cubicBezTo>
                    <a:pt x="36" y="1"/>
                    <a:pt x="1" y="30"/>
                    <a:pt x="1" y="74"/>
                  </a:cubicBezTo>
                  <a:cubicBezTo>
                    <a:pt x="1" y="117"/>
                    <a:pt x="36" y="146"/>
                    <a:pt x="73" y="146"/>
                  </a:cubicBezTo>
                  <a:cubicBezTo>
                    <a:pt x="91" y="146"/>
                    <a:pt x="109" y="140"/>
                    <a:pt x="124" y="125"/>
                  </a:cubicBezTo>
                  <a:cubicBezTo>
                    <a:pt x="152" y="96"/>
                    <a:pt x="152" y="51"/>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4"/>
            <p:cNvSpPr/>
            <p:nvPr/>
          </p:nvSpPr>
          <p:spPr>
            <a:xfrm>
              <a:off x="604969" y="1852994"/>
              <a:ext cx="21140" cy="20035"/>
            </a:xfrm>
            <a:custGeom>
              <a:rect b="b" l="l" r="r" t="t"/>
              <a:pathLst>
                <a:path extrusionOk="0" h="145" w="153">
                  <a:moveTo>
                    <a:pt x="74" y="0"/>
                  </a:moveTo>
                  <a:cubicBezTo>
                    <a:pt x="36" y="0"/>
                    <a:pt x="1" y="29"/>
                    <a:pt x="1" y="73"/>
                  </a:cubicBezTo>
                  <a:cubicBezTo>
                    <a:pt x="1" y="116"/>
                    <a:pt x="36" y="144"/>
                    <a:pt x="73" y="144"/>
                  </a:cubicBezTo>
                  <a:cubicBezTo>
                    <a:pt x="91" y="144"/>
                    <a:pt x="109" y="138"/>
                    <a:pt x="124" y="123"/>
                  </a:cubicBezTo>
                  <a:cubicBezTo>
                    <a:pt x="153" y="96"/>
                    <a:pt x="153" y="49"/>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4"/>
            <p:cNvSpPr/>
            <p:nvPr/>
          </p:nvSpPr>
          <p:spPr>
            <a:xfrm>
              <a:off x="670187" y="1918211"/>
              <a:ext cx="20173" cy="20035"/>
            </a:xfrm>
            <a:custGeom>
              <a:rect b="b" l="l" r="r" t="t"/>
              <a:pathLst>
                <a:path extrusionOk="0" h="145" w="146">
                  <a:moveTo>
                    <a:pt x="73" y="0"/>
                  </a:moveTo>
                  <a:cubicBezTo>
                    <a:pt x="33" y="0"/>
                    <a:pt x="1" y="32"/>
                    <a:pt x="1" y="72"/>
                  </a:cubicBezTo>
                  <a:cubicBezTo>
                    <a:pt x="1" y="111"/>
                    <a:pt x="33" y="145"/>
                    <a:pt x="73" y="145"/>
                  </a:cubicBezTo>
                  <a:cubicBezTo>
                    <a:pt x="113" y="145"/>
                    <a:pt x="146" y="111"/>
                    <a:pt x="146" y="72"/>
                  </a:cubicBezTo>
                  <a:cubicBezTo>
                    <a:pt x="146" y="32"/>
                    <a:pt x="11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24"/>
          <p:cNvGrpSpPr/>
          <p:nvPr/>
        </p:nvGrpSpPr>
        <p:grpSpPr>
          <a:xfrm>
            <a:off x="450425" y="3985400"/>
            <a:ext cx="264675" cy="222000"/>
            <a:chOff x="1858425" y="4612725"/>
            <a:chExt cx="264675" cy="222000"/>
          </a:xfrm>
        </p:grpSpPr>
        <p:cxnSp>
          <p:nvCxnSpPr>
            <p:cNvPr id="458" name="Google Shape;458;p24"/>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459" name="Google Shape;459;p24"/>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460" name="Google Shape;460;p24"/>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461" name="Google Shape;461;p24"/>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1_3_1">
    <p:spTree>
      <p:nvGrpSpPr>
        <p:cNvPr id="462" name="Shape 462"/>
        <p:cNvGrpSpPr/>
        <p:nvPr/>
      </p:nvGrpSpPr>
      <p:grpSpPr>
        <a:xfrm>
          <a:off x="0" y="0"/>
          <a:ext cx="0" cy="0"/>
          <a:chOff x="0" y="0"/>
          <a:chExt cx="0" cy="0"/>
        </a:xfrm>
      </p:grpSpPr>
      <p:sp>
        <p:nvSpPr>
          <p:cNvPr id="463" name="Google Shape;463;p25"/>
          <p:cNvSpPr txBox="1"/>
          <p:nvPr>
            <p:ph idx="1" type="subTitle"/>
          </p:nvPr>
        </p:nvSpPr>
        <p:spPr>
          <a:xfrm>
            <a:off x="3969520" y="1529770"/>
            <a:ext cx="2986500" cy="72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64" name="Google Shape;464;p25"/>
          <p:cNvSpPr txBox="1"/>
          <p:nvPr>
            <p:ph idx="2" type="subTitle"/>
          </p:nvPr>
        </p:nvSpPr>
        <p:spPr>
          <a:xfrm>
            <a:off x="3961433" y="2316223"/>
            <a:ext cx="2986500" cy="42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p:txBody>
      </p:sp>
      <p:sp>
        <p:nvSpPr>
          <p:cNvPr id="465" name="Google Shape;465;p25"/>
          <p:cNvSpPr txBox="1"/>
          <p:nvPr>
            <p:ph idx="3" type="subTitle"/>
          </p:nvPr>
        </p:nvSpPr>
        <p:spPr>
          <a:xfrm>
            <a:off x="4974876" y="3256996"/>
            <a:ext cx="2986500" cy="72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66" name="Google Shape;466;p25"/>
          <p:cNvSpPr txBox="1"/>
          <p:nvPr>
            <p:ph idx="4" type="subTitle"/>
          </p:nvPr>
        </p:nvSpPr>
        <p:spPr>
          <a:xfrm>
            <a:off x="4974876" y="4042651"/>
            <a:ext cx="2986500" cy="374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p:txBody>
      </p:sp>
      <p:sp>
        <p:nvSpPr>
          <p:cNvPr id="467" name="Google Shape;467;p25"/>
          <p:cNvSpPr txBox="1"/>
          <p:nvPr>
            <p:ph type="title"/>
          </p:nvPr>
        </p:nvSpPr>
        <p:spPr>
          <a:xfrm>
            <a:off x="720000" y="4416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68" name="Google Shape;468;p25"/>
          <p:cNvSpPr/>
          <p:nvPr/>
        </p:nvSpPr>
        <p:spPr>
          <a:xfrm flipH="1" rot="-8856235">
            <a:off x="4501342" y="-1902339"/>
            <a:ext cx="11932415" cy="605899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5"/>
          <p:cNvSpPr/>
          <p:nvPr/>
        </p:nvSpPr>
        <p:spPr>
          <a:xfrm flipH="1" rot="1943765">
            <a:off x="-4928408" y="2098161"/>
            <a:ext cx="11932415" cy="605899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0" name="Google Shape;470;p25"/>
          <p:cNvGrpSpPr/>
          <p:nvPr/>
        </p:nvGrpSpPr>
        <p:grpSpPr>
          <a:xfrm>
            <a:off x="1242170" y="3611309"/>
            <a:ext cx="442959" cy="147424"/>
            <a:chOff x="7749438" y="2914107"/>
            <a:chExt cx="268818" cy="89462"/>
          </a:xfrm>
        </p:grpSpPr>
        <p:sp>
          <p:nvSpPr>
            <p:cNvPr id="471" name="Google Shape;471;p25"/>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5"/>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5"/>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5"/>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25"/>
          <p:cNvGrpSpPr/>
          <p:nvPr/>
        </p:nvGrpSpPr>
        <p:grpSpPr>
          <a:xfrm>
            <a:off x="8424000" y="966200"/>
            <a:ext cx="264675" cy="222000"/>
            <a:chOff x="1858425" y="4612725"/>
            <a:chExt cx="264675" cy="222000"/>
          </a:xfrm>
        </p:grpSpPr>
        <p:cxnSp>
          <p:nvCxnSpPr>
            <p:cNvPr id="476" name="Google Shape;476;p25"/>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477" name="Google Shape;477;p25"/>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478" name="Google Shape;478;p25"/>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479" name="Google Shape;479;p25"/>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_1">
    <p:spTree>
      <p:nvGrpSpPr>
        <p:cNvPr id="480" name="Shape 480"/>
        <p:cNvGrpSpPr/>
        <p:nvPr/>
      </p:nvGrpSpPr>
      <p:grpSpPr>
        <a:xfrm>
          <a:off x="0" y="0"/>
          <a:ext cx="0" cy="0"/>
          <a:chOff x="0" y="0"/>
          <a:chExt cx="0" cy="0"/>
        </a:xfrm>
      </p:grpSpPr>
      <p:sp>
        <p:nvSpPr>
          <p:cNvPr id="481" name="Google Shape;481;p26"/>
          <p:cNvSpPr txBox="1"/>
          <p:nvPr>
            <p:ph type="title"/>
          </p:nvPr>
        </p:nvSpPr>
        <p:spPr>
          <a:xfrm>
            <a:off x="1390250" y="2273800"/>
            <a:ext cx="6389700" cy="9729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482" name="Google Shape;482;p26"/>
          <p:cNvSpPr txBox="1"/>
          <p:nvPr>
            <p:ph idx="1" type="body"/>
          </p:nvPr>
        </p:nvSpPr>
        <p:spPr>
          <a:xfrm>
            <a:off x="2216025" y="3605125"/>
            <a:ext cx="4861500" cy="4551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sz="1600">
                <a:solidFill>
                  <a:schemeClr val="dk1"/>
                </a:solidFill>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3" name="Google Shape;483;p26"/>
          <p:cNvSpPr/>
          <p:nvPr/>
        </p:nvSpPr>
        <p:spPr>
          <a:xfrm flipH="1" rot="9798871">
            <a:off x="-1267451" y="-3724861"/>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6"/>
          <p:cNvSpPr/>
          <p:nvPr/>
        </p:nvSpPr>
        <p:spPr>
          <a:xfrm flipH="1" rot="9798836">
            <a:off x="-1469982" y="-4562832"/>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5" name="Google Shape;485;p26"/>
          <p:cNvGrpSpPr/>
          <p:nvPr/>
        </p:nvGrpSpPr>
        <p:grpSpPr>
          <a:xfrm>
            <a:off x="652226" y="4608499"/>
            <a:ext cx="1608509" cy="174242"/>
            <a:chOff x="7696550" y="850149"/>
            <a:chExt cx="1671873" cy="181125"/>
          </a:xfrm>
        </p:grpSpPr>
        <p:sp>
          <p:nvSpPr>
            <p:cNvPr id="486" name="Google Shape;486;p26"/>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6"/>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6"/>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6"/>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6"/>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6"/>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6"/>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6"/>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6"/>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6"/>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6"/>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6"/>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6"/>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6"/>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6"/>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6"/>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6"/>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6"/>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6"/>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6"/>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6"/>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6"/>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6"/>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6"/>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 name="Google Shape;510;p26"/>
          <p:cNvGrpSpPr/>
          <p:nvPr/>
        </p:nvGrpSpPr>
        <p:grpSpPr>
          <a:xfrm flipH="1">
            <a:off x="6221176" y="1600099"/>
            <a:ext cx="1608509" cy="174242"/>
            <a:chOff x="7696550" y="850149"/>
            <a:chExt cx="1671873" cy="181125"/>
          </a:xfrm>
        </p:grpSpPr>
        <p:sp>
          <p:nvSpPr>
            <p:cNvPr id="511" name="Google Shape;511;p26"/>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6"/>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6"/>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6"/>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6"/>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6"/>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6"/>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6"/>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6"/>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6"/>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6"/>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6"/>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6"/>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6"/>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6"/>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6"/>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6"/>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6"/>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6"/>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6"/>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6"/>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6"/>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6"/>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6"/>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 name="Google Shape;535;p26"/>
          <p:cNvGrpSpPr/>
          <p:nvPr/>
        </p:nvGrpSpPr>
        <p:grpSpPr>
          <a:xfrm rot="5400000">
            <a:off x="8207432" y="4463684"/>
            <a:ext cx="442959" cy="147424"/>
            <a:chOff x="7749438" y="2914107"/>
            <a:chExt cx="268818" cy="89462"/>
          </a:xfrm>
        </p:grpSpPr>
        <p:sp>
          <p:nvSpPr>
            <p:cNvPr id="536" name="Google Shape;536;p26"/>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6"/>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6"/>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6"/>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_1_1_1">
    <p:spTree>
      <p:nvGrpSpPr>
        <p:cNvPr id="540" name="Shape 540"/>
        <p:cNvGrpSpPr/>
        <p:nvPr/>
      </p:nvGrpSpPr>
      <p:grpSpPr>
        <a:xfrm>
          <a:off x="0" y="0"/>
          <a:ext cx="0" cy="0"/>
          <a:chOff x="0" y="0"/>
          <a:chExt cx="0" cy="0"/>
        </a:xfrm>
      </p:grpSpPr>
      <p:sp>
        <p:nvSpPr>
          <p:cNvPr id="541" name="Google Shape;541;p27"/>
          <p:cNvSpPr txBox="1"/>
          <p:nvPr>
            <p:ph type="title"/>
          </p:nvPr>
        </p:nvSpPr>
        <p:spPr>
          <a:xfrm>
            <a:off x="715100" y="447863"/>
            <a:ext cx="7344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atin typeface="Montserrat Black"/>
                <a:ea typeface="Montserrat Black"/>
                <a:cs typeface="Montserrat Black"/>
                <a:sym typeface="Montserrat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42" name="Google Shape;542;p27"/>
          <p:cNvSpPr txBox="1"/>
          <p:nvPr>
            <p:ph idx="1" type="body"/>
          </p:nvPr>
        </p:nvSpPr>
        <p:spPr>
          <a:xfrm>
            <a:off x="2085898" y="1709825"/>
            <a:ext cx="3337500" cy="2605800"/>
          </a:xfrm>
          <a:prstGeom prst="rect">
            <a:avLst/>
          </a:prstGeom>
          <a:noFill/>
          <a:ln>
            <a:noFill/>
          </a:ln>
        </p:spPr>
        <p:txBody>
          <a:bodyPr anchorCtr="0" anchor="t" bIns="91425" lIns="91425" spcFirstLastPara="1" rIns="91425" wrap="square" tIns="91425">
            <a:noAutofit/>
          </a:bodyPr>
          <a:lstStyle>
            <a:lvl1pPr indent="-304800" lvl="0" marL="457200" marR="50800" algn="l">
              <a:lnSpc>
                <a:spcPct val="100000"/>
              </a:lnSpc>
              <a:spcBef>
                <a:spcPts val="0"/>
              </a:spcBef>
              <a:spcAft>
                <a:spcPts val="0"/>
              </a:spcAft>
              <a:buClr>
                <a:srgbClr val="FFFFFF"/>
              </a:buClr>
              <a:buSzPts val="1200"/>
              <a:buChar char="●"/>
              <a:defRPr/>
            </a:lvl1pPr>
            <a:lvl2pPr indent="-304800" lvl="1" marL="914400" algn="l">
              <a:lnSpc>
                <a:spcPct val="115000"/>
              </a:lnSpc>
              <a:spcBef>
                <a:spcPts val="0"/>
              </a:spcBef>
              <a:spcAft>
                <a:spcPts val="0"/>
              </a:spcAft>
              <a:buClr>
                <a:srgbClr val="FFFFFF"/>
              </a:buClr>
              <a:buSzPts val="1200"/>
              <a:buChar char="○"/>
              <a:defRPr/>
            </a:lvl2pPr>
            <a:lvl3pPr indent="-304800" lvl="2" marL="1371600" algn="l">
              <a:lnSpc>
                <a:spcPct val="115000"/>
              </a:lnSpc>
              <a:spcBef>
                <a:spcPts val="1600"/>
              </a:spcBef>
              <a:spcAft>
                <a:spcPts val="0"/>
              </a:spcAft>
              <a:buClr>
                <a:srgbClr val="FFFFFF"/>
              </a:buClr>
              <a:buSzPts val="1200"/>
              <a:buChar char="■"/>
              <a:defRPr/>
            </a:lvl3pPr>
            <a:lvl4pPr indent="-304800" lvl="3" marL="1828800" algn="l">
              <a:lnSpc>
                <a:spcPct val="115000"/>
              </a:lnSpc>
              <a:spcBef>
                <a:spcPts val="1600"/>
              </a:spcBef>
              <a:spcAft>
                <a:spcPts val="0"/>
              </a:spcAft>
              <a:buClr>
                <a:srgbClr val="FFFFFF"/>
              </a:buClr>
              <a:buSzPts val="1200"/>
              <a:buChar char="●"/>
              <a:defRPr/>
            </a:lvl4pPr>
            <a:lvl5pPr indent="-304800" lvl="4" marL="2286000" algn="l">
              <a:lnSpc>
                <a:spcPct val="115000"/>
              </a:lnSpc>
              <a:spcBef>
                <a:spcPts val="1600"/>
              </a:spcBef>
              <a:spcAft>
                <a:spcPts val="0"/>
              </a:spcAft>
              <a:buClr>
                <a:srgbClr val="FFFFFF"/>
              </a:buClr>
              <a:buSzPts val="1200"/>
              <a:buChar char="○"/>
              <a:defRPr/>
            </a:lvl5pPr>
            <a:lvl6pPr indent="-304800" lvl="5" marL="2743200" algn="l">
              <a:lnSpc>
                <a:spcPct val="115000"/>
              </a:lnSpc>
              <a:spcBef>
                <a:spcPts val="1600"/>
              </a:spcBef>
              <a:spcAft>
                <a:spcPts val="0"/>
              </a:spcAft>
              <a:buClr>
                <a:srgbClr val="FFFFFF"/>
              </a:buClr>
              <a:buSzPts val="1200"/>
              <a:buChar char="■"/>
              <a:defRPr/>
            </a:lvl6pPr>
            <a:lvl7pPr indent="-304800" lvl="6" marL="3200400" algn="l">
              <a:lnSpc>
                <a:spcPct val="115000"/>
              </a:lnSpc>
              <a:spcBef>
                <a:spcPts val="1600"/>
              </a:spcBef>
              <a:spcAft>
                <a:spcPts val="0"/>
              </a:spcAft>
              <a:buClr>
                <a:srgbClr val="FFFFFF"/>
              </a:buClr>
              <a:buSzPts val="1200"/>
              <a:buChar char="●"/>
              <a:defRPr/>
            </a:lvl7pPr>
            <a:lvl8pPr indent="-304800" lvl="7" marL="3657600" algn="l">
              <a:lnSpc>
                <a:spcPct val="115000"/>
              </a:lnSpc>
              <a:spcBef>
                <a:spcPts val="1600"/>
              </a:spcBef>
              <a:spcAft>
                <a:spcPts val="0"/>
              </a:spcAft>
              <a:buClr>
                <a:srgbClr val="FFFFFF"/>
              </a:buClr>
              <a:buSzPts val="1200"/>
              <a:buChar char="○"/>
              <a:defRPr/>
            </a:lvl8pPr>
            <a:lvl9pPr indent="-304800" lvl="8" marL="4114800" algn="l">
              <a:lnSpc>
                <a:spcPct val="115000"/>
              </a:lnSpc>
              <a:spcBef>
                <a:spcPts val="1600"/>
              </a:spcBef>
              <a:spcAft>
                <a:spcPts val="1600"/>
              </a:spcAft>
              <a:buClr>
                <a:srgbClr val="FFFFFF"/>
              </a:buClr>
              <a:buSzPts val="1200"/>
              <a:buChar char="■"/>
              <a:defRPr/>
            </a:lvl9pPr>
          </a:lstStyle>
          <a:p/>
        </p:txBody>
      </p:sp>
      <p:sp>
        <p:nvSpPr>
          <p:cNvPr id="543" name="Google Shape;543;p27"/>
          <p:cNvSpPr/>
          <p:nvPr/>
        </p:nvSpPr>
        <p:spPr>
          <a:xfrm rot="-9754832">
            <a:off x="-2137041" y="-3710335"/>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7"/>
          <p:cNvSpPr/>
          <p:nvPr/>
        </p:nvSpPr>
        <p:spPr>
          <a:xfrm>
            <a:off x="8541400" y="437875"/>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45" name="Google Shape;545;p27"/>
          <p:cNvGrpSpPr/>
          <p:nvPr/>
        </p:nvGrpSpPr>
        <p:grpSpPr>
          <a:xfrm>
            <a:off x="450425" y="4608500"/>
            <a:ext cx="264675" cy="222000"/>
            <a:chOff x="1858425" y="4612725"/>
            <a:chExt cx="264675" cy="222000"/>
          </a:xfrm>
        </p:grpSpPr>
        <p:cxnSp>
          <p:nvCxnSpPr>
            <p:cNvPr id="546" name="Google Shape;546;p27"/>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547" name="Google Shape;547;p27"/>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548" name="Google Shape;548;p27"/>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549" name="Google Shape;549;p27"/>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_1_2_1">
    <p:spTree>
      <p:nvGrpSpPr>
        <p:cNvPr id="550" name="Shape 550"/>
        <p:cNvGrpSpPr/>
        <p:nvPr/>
      </p:nvGrpSpPr>
      <p:grpSpPr>
        <a:xfrm>
          <a:off x="0" y="0"/>
          <a:ext cx="0" cy="0"/>
          <a:chOff x="0" y="0"/>
          <a:chExt cx="0" cy="0"/>
        </a:xfrm>
      </p:grpSpPr>
      <p:sp>
        <p:nvSpPr>
          <p:cNvPr id="551" name="Google Shape;551;p28"/>
          <p:cNvSpPr/>
          <p:nvPr/>
        </p:nvSpPr>
        <p:spPr>
          <a:xfrm flipH="1" rot="67">
            <a:off x="-5941624" y="1672709"/>
            <a:ext cx="11932278" cy="605904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8"/>
          <p:cNvSpPr/>
          <p:nvPr/>
        </p:nvSpPr>
        <p:spPr>
          <a:xfrm rot="-8674203">
            <a:off x="-1518991" y="-5974516"/>
            <a:ext cx="14095423" cy="762312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8"/>
          <p:cNvSpPr/>
          <p:nvPr/>
        </p:nvSpPr>
        <p:spPr>
          <a:xfrm>
            <a:off x="5003100" y="404450"/>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4" name="Google Shape;554;p28"/>
          <p:cNvSpPr txBox="1"/>
          <p:nvPr>
            <p:ph type="title"/>
          </p:nvPr>
        </p:nvSpPr>
        <p:spPr>
          <a:xfrm>
            <a:off x="715100" y="443941"/>
            <a:ext cx="729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0124D"/>
              </a:buClr>
              <a:buSzPts val="3500"/>
              <a:buNone/>
              <a:defRPr sz="3000"/>
            </a:lvl1pPr>
            <a:lvl2pPr lvl="1" algn="l">
              <a:lnSpc>
                <a:spcPct val="100000"/>
              </a:lnSpc>
              <a:spcBef>
                <a:spcPts val="0"/>
              </a:spcBef>
              <a:spcAft>
                <a:spcPts val="0"/>
              </a:spcAft>
              <a:buClr>
                <a:srgbClr val="20124D"/>
              </a:buClr>
              <a:buSzPts val="3500"/>
              <a:buNone/>
              <a:defRPr>
                <a:solidFill>
                  <a:srgbClr val="20124D"/>
                </a:solidFill>
              </a:defRPr>
            </a:lvl2pPr>
            <a:lvl3pPr lvl="2" algn="l">
              <a:lnSpc>
                <a:spcPct val="100000"/>
              </a:lnSpc>
              <a:spcBef>
                <a:spcPts val="0"/>
              </a:spcBef>
              <a:spcAft>
                <a:spcPts val="0"/>
              </a:spcAft>
              <a:buClr>
                <a:srgbClr val="20124D"/>
              </a:buClr>
              <a:buSzPts val="3500"/>
              <a:buNone/>
              <a:defRPr>
                <a:solidFill>
                  <a:srgbClr val="20124D"/>
                </a:solidFill>
              </a:defRPr>
            </a:lvl3pPr>
            <a:lvl4pPr lvl="3" algn="l">
              <a:lnSpc>
                <a:spcPct val="100000"/>
              </a:lnSpc>
              <a:spcBef>
                <a:spcPts val="0"/>
              </a:spcBef>
              <a:spcAft>
                <a:spcPts val="0"/>
              </a:spcAft>
              <a:buClr>
                <a:srgbClr val="20124D"/>
              </a:buClr>
              <a:buSzPts val="3500"/>
              <a:buNone/>
              <a:defRPr>
                <a:solidFill>
                  <a:srgbClr val="20124D"/>
                </a:solidFill>
              </a:defRPr>
            </a:lvl4pPr>
            <a:lvl5pPr lvl="4" algn="l">
              <a:lnSpc>
                <a:spcPct val="100000"/>
              </a:lnSpc>
              <a:spcBef>
                <a:spcPts val="0"/>
              </a:spcBef>
              <a:spcAft>
                <a:spcPts val="0"/>
              </a:spcAft>
              <a:buClr>
                <a:srgbClr val="20124D"/>
              </a:buClr>
              <a:buSzPts val="3500"/>
              <a:buNone/>
              <a:defRPr>
                <a:solidFill>
                  <a:srgbClr val="20124D"/>
                </a:solidFill>
              </a:defRPr>
            </a:lvl5pPr>
            <a:lvl6pPr lvl="5" algn="l">
              <a:lnSpc>
                <a:spcPct val="100000"/>
              </a:lnSpc>
              <a:spcBef>
                <a:spcPts val="0"/>
              </a:spcBef>
              <a:spcAft>
                <a:spcPts val="0"/>
              </a:spcAft>
              <a:buClr>
                <a:srgbClr val="20124D"/>
              </a:buClr>
              <a:buSzPts val="3500"/>
              <a:buNone/>
              <a:defRPr>
                <a:solidFill>
                  <a:srgbClr val="20124D"/>
                </a:solidFill>
              </a:defRPr>
            </a:lvl6pPr>
            <a:lvl7pPr lvl="6" algn="l">
              <a:lnSpc>
                <a:spcPct val="100000"/>
              </a:lnSpc>
              <a:spcBef>
                <a:spcPts val="0"/>
              </a:spcBef>
              <a:spcAft>
                <a:spcPts val="0"/>
              </a:spcAft>
              <a:buClr>
                <a:srgbClr val="20124D"/>
              </a:buClr>
              <a:buSzPts val="3500"/>
              <a:buNone/>
              <a:defRPr>
                <a:solidFill>
                  <a:srgbClr val="20124D"/>
                </a:solidFill>
              </a:defRPr>
            </a:lvl7pPr>
            <a:lvl8pPr lvl="7" algn="l">
              <a:lnSpc>
                <a:spcPct val="100000"/>
              </a:lnSpc>
              <a:spcBef>
                <a:spcPts val="0"/>
              </a:spcBef>
              <a:spcAft>
                <a:spcPts val="0"/>
              </a:spcAft>
              <a:buClr>
                <a:srgbClr val="20124D"/>
              </a:buClr>
              <a:buSzPts val="3500"/>
              <a:buNone/>
              <a:defRPr>
                <a:solidFill>
                  <a:srgbClr val="20124D"/>
                </a:solidFill>
              </a:defRPr>
            </a:lvl8pPr>
            <a:lvl9pPr lvl="8" algn="l">
              <a:lnSpc>
                <a:spcPct val="100000"/>
              </a:lnSpc>
              <a:spcBef>
                <a:spcPts val="0"/>
              </a:spcBef>
              <a:spcAft>
                <a:spcPts val="0"/>
              </a:spcAft>
              <a:buClr>
                <a:srgbClr val="20124D"/>
              </a:buClr>
              <a:buSzPts val="3500"/>
              <a:buNone/>
              <a:defRPr>
                <a:solidFill>
                  <a:srgbClr val="20124D"/>
                </a:solidFill>
              </a:defRPr>
            </a:lvl9pPr>
          </a:lstStyle>
          <a:p/>
        </p:txBody>
      </p:sp>
      <p:grpSp>
        <p:nvGrpSpPr>
          <p:cNvPr id="555" name="Google Shape;555;p28"/>
          <p:cNvGrpSpPr/>
          <p:nvPr/>
        </p:nvGrpSpPr>
        <p:grpSpPr>
          <a:xfrm rot="5400000">
            <a:off x="8207432" y="4463684"/>
            <a:ext cx="442959" cy="147424"/>
            <a:chOff x="7749438" y="2914107"/>
            <a:chExt cx="268818" cy="89462"/>
          </a:xfrm>
        </p:grpSpPr>
        <p:sp>
          <p:nvSpPr>
            <p:cNvPr id="556" name="Google Shape;556;p28"/>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8"/>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8"/>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8"/>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BLANK_1_2_1_1_2">
    <p:spTree>
      <p:nvGrpSpPr>
        <p:cNvPr id="560" name="Shape 560"/>
        <p:cNvGrpSpPr/>
        <p:nvPr/>
      </p:nvGrpSpPr>
      <p:grpSpPr>
        <a:xfrm>
          <a:off x="0" y="0"/>
          <a:ext cx="0" cy="0"/>
          <a:chOff x="0" y="0"/>
          <a:chExt cx="0" cy="0"/>
        </a:xfrm>
      </p:grpSpPr>
      <p:sp>
        <p:nvSpPr>
          <p:cNvPr id="561" name="Google Shape;561;p29"/>
          <p:cNvSpPr/>
          <p:nvPr/>
        </p:nvSpPr>
        <p:spPr>
          <a:xfrm flipH="1" rot="-903692">
            <a:off x="-2259708" y="2435761"/>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9"/>
          <p:cNvSpPr/>
          <p:nvPr/>
        </p:nvSpPr>
        <p:spPr>
          <a:xfrm flipH="1" rot="-903692">
            <a:off x="-1881006" y="2827827"/>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9"/>
          <p:cNvSpPr/>
          <p:nvPr/>
        </p:nvSpPr>
        <p:spPr>
          <a:xfrm flipH="1" rot="8946134">
            <a:off x="-1289549" y="-3224604"/>
            <a:ext cx="11077274" cy="7349334"/>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flipH="1" rot="8946134">
            <a:off x="-1344503" y="-3536783"/>
            <a:ext cx="11077274" cy="7349334"/>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txBox="1"/>
          <p:nvPr>
            <p:ph idx="1" type="subTitle"/>
          </p:nvPr>
        </p:nvSpPr>
        <p:spPr>
          <a:xfrm flipH="1">
            <a:off x="4151450" y="3247450"/>
            <a:ext cx="3767700" cy="40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6" name="Google Shape;566;p29"/>
          <p:cNvSpPr txBox="1"/>
          <p:nvPr>
            <p:ph type="ctrTitle"/>
          </p:nvPr>
        </p:nvSpPr>
        <p:spPr>
          <a:xfrm flipH="1">
            <a:off x="4363875" y="1925736"/>
            <a:ext cx="3342900" cy="12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7" name="Google Shape;567;p29"/>
          <p:cNvSpPr txBox="1"/>
          <p:nvPr>
            <p:ph idx="2" type="title"/>
          </p:nvPr>
        </p:nvSpPr>
        <p:spPr>
          <a:xfrm>
            <a:off x="5180161" y="1169075"/>
            <a:ext cx="1710300" cy="6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000">
                <a:solidFill>
                  <a:schemeClr val="dk1"/>
                </a:solidFill>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grpSp>
        <p:nvGrpSpPr>
          <p:cNvPr id="568" name="Google Shape;568;p29"/>
          <p:cNvGrpSpPr/>
          <p:nvPr/>
        </p:nvGrpSpPr>
        <p:grpSpPr>
          <a:xfrm flipH="1" rot="10390200">
            <a:off x="7722398" y="1134987"/>
            <a:ext cx="382627" cy="285531"/>
            <a:chOff x="8730655" y="2307484"/>
            <a:chExt cx="275278" cy="205421"/>
          </a:xfrm>
        </p:grpSpPr>
        <p:sp>
          <p:nvSpPr>
            <p:cNvPr id="569" name="Google Shape;569;p29"/>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9"/>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 name="Google Shape;571;p29"/>
          <p:cNvGrpSpPr/>
          <p:nvPr/>
        </p:nvGrpSpPr>
        <p:grpSpPr>
          <a:xfrm rot="5400000">
            <a:off x="175557" y="2960659"/>
            <a:ext cx="442959" cy="147424"/>
            <a:chOff x="7749438" y="2914107"/>
            <a:chExt cx="268818" cy="89462"/>
          </a:xfrm>
        </p:grpSpPr>
        <p:sp>
          <p:nvSpPr>
            <p:cNvPr id="572" name="Google Shape;572;p29"/>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9"/>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9"/>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9"/>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576" name="Shape 576"/>
        <p:cNvGrpSpPr/>
        <p:nvPr/>
      </p:nvGrpSpPr>
      <p:grpSpPr>
        <a:xfrm>
          <a:off x="0" y="0"/>
          <a:ext cx="0" cy="0"/>
          <a:chOff x="0" y="0"/>
          <a:chExt cx="0" cy="0"/>
        </a:xfrm>
      </p:grpSpPr>
      <p:sp>
        <p:nvSpPr>
          <p:cNvPr id="577" name="Google Shape;577;p30"/>
          <p:cNvSpPr txBox="1"/>
          <p:nvPr>
            <p:ph idx="1" type="subTitle"/>
          </p:nvPr>
        </p:nvSpPr>
        <p:spPr>
          <a:xfrm>
            <a:off x="1183247" y="3435681"/>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78" name="Google Shape;578;p30"/>
          <p:cNvSpPr txBox="1"/>
          <p:nvPr>
            <p:ph idx="2" type="subTitle"/>
          </p:nvPr>
        </p:nvSpPr>
        <p:spPr>
          <a:xfrm>
            <a:off x="3516631" y="3435682"/>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79" name="Google Shape;579;p30"/>
          <p:cNvSpPr txBox="1"/>
          <p:nvPr>
            <p:ph idx="3" type="subTitle"/>
          </p:nvPr>
        </p:nvSpPr>
        <p:spPr>
          <a:xfrm>
            <a:off x="5857775" y="3435682"/>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80" name="Google Shape;580;p30"/>
          <p:cNvSpPr txBox="1"/>
          <p:nvPr>
            <p:ph idx="4" type="subTitle"/>
          </p:nvPr>
        </p:nvSpPr>
        <p:spPr>
          <a:xfrm>
            <a:off x="1320347" y="3047835"/>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581" name="Google Shape;581;p30"/>
          <p:cNvSpPr txBox="1"/>
          <p:nvPr>
            <p:ph idx="5" type="subTitle"/>
          </p:nvPr>
        </p:nvSpPr>
        <p:spPr>
          <a:xfrm>
            <a:off x="3653731" y="304782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582" name="Google Shape;582;p30"/>
          <p:cNvSpPr txBox="1"/>
          <p:nvPr>
            <p:ph idx="6" type="subTitle"/>
          </p:nvPr>
        </p:nvSpPr>
        <p:spPr>
          <a:xfrm>
            <a:off x="5994875" y="304782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583" name="Google Shape;583;p30"/>
          <p:cNvSpPr txBox="1"/>
          <p:nvPr>
            <p:ph idx="7" type="subTitle"/>
          </p:nvPr>
        </p:nvSpPr>
        <p:spPr>
          <a:xfrm>
            <a:off x="1183247" y="1872101"/>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84" name="Google Shape;584;p30"/>
          <p:cNvSpPr txBox="1"/>
          <p:nvPr>
            <p:ph idx="8" type="subTitle"/>
          </p:nvPr>
        </p:nvSpPr>
        <p:spPr>
          <a:xfrm>
            <a:off x="3516631" y="1872095"/>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85" name="Google Shape;585;p30"/>
          <p:cNvSpPr txBox="1"/>
          <p:nvPr>
            <p:ph idx="9" type="subTitle"/>
          </p:nvPr>
        </p:nvSpPr>
        <p:spPr>
          <a:xfrm>
            <a:off x="5857775" y="1872095"/>
            <a:ext cx="2103000" cy="7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Font typeface="Roboto Condensed Light"/>
              <a:buNone/>
              <a:defRPr sz="1200"/>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86" name="Google Shape;586;p30"/>
          <p:cNvSpPr txBox="1"/>
          <p:nvPr>
            <p:ph idx="13" type="subTitle"/>
          </p:nvPr>
        </p:nvSpPr>
        <p:spPr>
          <a:xfrm>
            <a:off x="1320347" y="150230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587" name="Google Shape;587;p30"/>
          <p:cNvSpPr txBox="1"/>
          <p:nvPr>
            <p:ph idx="14" type="subTitle"/>
          </p:nvPr>
        </p:nvSpPr>
        <p:spPr>
          <a:xfrm>
            <a:off x="3653731" y="150230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588" name="Google Shape;588;p30"/>
          <p:cNvSpPr txBox="1"/>
          <p:nvPr>
            <p:ph idx="15" type="subTitle"/>
          </p:nvPr>
        </p:nvSpPr>
        <p:spPr>
          <a:xfrm>
            <a:off x="5994875" y="1502300"/>
            <a:ext cx="18288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589" name="Google Shape;589;p30"/>
          <p:cNvSpPr txBox="1"/>
          <p:nvPr>
            <p:ph type="title"/>
          </p:nvPr>
        </p:nvSpPr>
        <p:spPr>
          <a:xfrm>
            <a:off x="719990" y="441662"/>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0" name="Google Shape;590;p30"/>
          <p:cNvSpPr/>
          <p:nvPr/>
        </p:nvSpPr>
        <p:spPr>
          <a:xfrm flipH="1" rot="-828697">
            <a:off x="-4318790" y="2693242"/>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1" name="Google Shape;591;p30"/>
          <p:cNvGrpSpPr/>
          <p:nvPr/>
        </p:nvGrpSpPr>
        <p:grpSpPr>
          <a:xfrm>
            <a:off x="7971920" y="413984"/>
            <a:ext cx="442959" cy="147424"/>
            <a:chOff x="7749438" y="2914107"/>
            <a:chExt cx="268818" cy="89462"/>
          </a:xfrm>
        </p:grpSpPr>
        <p:sp>
          <p:nvSpPr>
            <p:cNvPr id="592" name="Google Shape;592;p30"/>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0"/>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0"/>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0"/>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p30"/>
          <p:cNvGrpSpPr/>
          <p:nvPr/>
        </p:nvGrpSpPr>
        <p:grpSpPr>
          <a:xfrm>
            <a:off x="455325" y="4608500"/>
            <a:ext cx="264675" cy="222000"/>
            <a:chOff x="1858425" y="4612725"/>
            <a:chExt cx="264675" cy="222000"/>
          </a:xfrm>
        </p:grpSpPr>
        <p:cxnSp>
          <p:nvCxnSpPr>
            <p:cNvPr id="597" name="Google Shape;597;p30"/>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598" name="Google Shape;598;p30"/>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599" name="Google Shape;599;p30"/>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600" name="Google Shape;600;p30"/>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APTION_ONLY_2">
    <p:spTree>
      <p:nvGrpSpPr>
        <p:cNvPr id="100" name="Shape 100"/>
        <p:cNvGrpSpPr/>
        <p:nvPr/>
      </p:nvGrpSpPr>
      <p:grpSpPr>
        <a:xfrm>
          <a:off x="0" y="0"/>
          <a:ext cx="0" cy="0"/>
          <a:chOff x="0" y="0"/>
          <a:chExt cx="0" cy="0"/>
        </a:xfrm>
      </p:grpSpPr>
      <p:sp>
        <p:nvSpPr>
          <p:cNvPr id="101" name="Google Shape;101;p4"/>
          <p:cNvSpPr txBox="1"/>
          <p:nvPr>
            <p:ph type="title"/>
          </p:nvPr>
        </p:nvSpPr>
        <p:spPr>
          <a:xfrm>
            <a:off x="715100" y="2106863"/>
            <a:ext cx="3885600" cy="723300"/>
          </a:xfrm>
          <a:prstGeom prst="rect">
            <a:avLst/>
          </a:prstGeom>
          <a:solidFill>
            <a:schemeClr val="dk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500"/>
              <a:buNone/>
              <a:defRPr sz="30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2" name="Google Shape;102;p4"/>
          <p:cNvSpPr/>
          <p:nvPr/>
        </p:nvSpPr>
        <p:spPr>
          <a:xfrm rot="-180173">
            <a:off x="1147796" y="2108809"/>
            <a:ext cx="11932030" cy="605891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
          <p:cNvSpPr/>
          <p:nvPr/>
        </p:nvSpPr>
        <p:spPr>
          <a:xfrm rot="-9754832">
            <a:off x="-1634353" y="-3097560"/>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txBox="1"/>
          <p:nvPr>
            <p:ph idx="1" type="subTitle"/>
          </p:nvPr>
        </p:nvSpPr>
        <p:spPr>
          <a:xfrm>
            <a:off x="715100" y="2880350"/>
            <a:ext cx="3885600" cy="126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grpSp>
        <p:nvGrpSpPr>
          <p:cNvPr id="105" name="Google Shape;105;p4"/>
          <p:cNvGrpSpPr/>
          <p:nvPr/>
        </p:nvGrpSpPr>
        <p:grpSpPr>
          <a:xfrm flipH="1" rot="10390200">
            <a:off x="2975698" y="1053562"/>
            <a:ext cx="382627" cy="285531"/>
            <a:chOff x="8730655" y="2307484"/>
            <a:chExt cx="275278" cy="205421"/>
          </a:xfrm>
        </p:grpSpPr>
        <p:sp>
          <p:nvSpPr>
            <p:cNvPr id="106" name="Google Shape;106;p4"/>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4"/>
          <p:cNvGrpSpPr/>
          <p:nvPr/>
        </p:nvGrpSpPr>
        <p:grpSpPr>
          <a:xfrm>
            <a:off x="450425" y="4608500"/>
            <a:ext cx="264675" cy="222000"/>
            <a:chOff x="1858425" y="4612725"/>
            <a:chExt cx="264675" cy="222000"/>
          </a:xfrm>
        </p:grpSpPr>
        <p:cxnSp>
          <p:nvCxnSpPr>
            <p:cNvPr id="109" name="Google Shape;109;p4"/>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10" name="Google Shape;110;p4"/>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11" name="Google Shape;111;p4"/>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12" name="Google Shape;112;p4"/>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1" name="Shape 601"/>
        <p:cNvGrpSpPr/>
        <p:nvPr/>
      </p:nvGrpSpPr>
      <p:grpSpPr>
        <a:xfrm>
          <a:off x="0" y="0"/>
          <a:ext cx="0" cy="0"/>
          <a:chOff x="0" y="0"/>
          <a:chExt cx="0" cy="0"/>
        </a:xfrm>
      </p:grpSpPr>
      <p:sp>
        <p:nvSpPr>
          <p:cNvPr id="602" name="Google Shape;602;p31"/>
          <p:cNvSpPr/>
          <p:nvPr/>
        </p:nvSpPr>
        <p:spPr>
          <a:xfrm flipH="1" rot="-179989">
            <a:off x="-1707682" y="2297515"/>
            <a:ext cx="12559355" cy="9346195"/>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1"/>
          <p:cNvSpPr/>
          <p:nvPr/>
        </p:nvSpPr>
        <p:spPr>
          <a:xfrm rot="-9931862">
            <a:off x="-298487" y="-1894873"/>
            <a:ext cx="10896690" cy="3257173"/>
          </a:xfrm>
          <a:custGeom>
            <a:rect b="b" l="l" r="r" t="t"/>
            <a:pathLst>
              <a:path extrusionOk="0" h="118213" w="358119">
                <a:moveTo>
                  <a:pt x="1248" y="116063"/>
                </a:moveTo>
                <a:cubicBezTo>
                  <a:pt x="-7007" y="108253"/>
                  <a:pt x="27410" y="64882"/>
                  <a:pt x="53826" y="60437"/>
                </a:cubicBezTo>
                <a:cubicBezTo>
                  <a:pt x="80242" y="55992"/>
                  <a:pt x="126978" y="91679"/>
                  <a:pt x="159744" y="89393"/>
                </a:cubicBezTo>
                <a:cubicBezTo>
                  <a:pt x="192510" y="87107"/>
                  <a:pt x="225276" y="59993"/>
                  <a:pt x="250422" y="46721"/>
                </a:cubicBezTo>
                <a:cubicBezTo>
                  <a:pt x="275568" y="33450"/>
                  <a:pt x="296396" y="17511"/>
                  <a:pt x="310620" y="9764"/>
                </a:cubicBezTo>
                <a:cubicBezTo>
                  <a:pt x="324844" y="2017"/>
                  <a:pt x="330178" y="-904"/>
                  <a:pt x="335766" y="239"/>
                </a:cubicBezTo>
                <a:cubicBezTo>
                  <a:pt x="341354" y="1382"/>
                  <a:pt x="342624" y="-1221"/>
                  <a:pt x="344148" y="16622"/>
                </a:cubicBezTo>
                <a:cubicBezTo>
                  <a:pt x="345672" y="34466"/>
                  <a:pt x="374311" y="91362"/>
                  <a:pt x="344910" y="107300"/>
                </a:cubicBezTo>
                <a:cubicBezTo>
                  <a:pt x="315510" y="123239"/>
                  <a:pt x="208004" y="112253"/>
                  <a:pt x="167745" y="112253"/>
                </a:cubicBezTo>
                <a:cubicBezTo>
                  <a:pt x="127486" y="112253"/>
                  <a:pt x="131106" y="106665"/>
                  <a:pt x="103356" y="107300"/>
                </a:cubicBezTo>
                <a:cubicBezTo>
                  <a:pt x="75607" y="107935"/>
                  <a:pt x="9503" y="123874"/>
                  <a:pt x="1248" y="116063"/>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rot="10800000">
            <a:off x="7958955" y="-1104083"/>
            <a:ext cx="62" cy="62"/>
          </a:xfrm>
          <a:custGeom>
            <a:rect b="b" l="l" r="r" t="t"/>
            <a:pathLst>
              <a:path extrusionOk="0" h="1" w="1">
                <a:moveTo>
                  <a:pt x="0" y="1"/>
                </a:move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1"/>
          <p:cNvSpPr/>
          <p:nvPr/>
        </p:nvSpPr>
        <p:spPr>
          <a:xfrm rot="10800000">
            <a:off x="7956650" y="-1106451"/>
            <a:ext cx="2367" cy="2430"/>
          </a:xfrm>
          <a:custGeom>
            <a:rect b="b" l="l" r="r" t="t"/>
            <a:pathLst>
              <a:path extrusionOk="0" h="39" w="38">
                <a:moveTo>
                  <a:pt x="38" y="38"/>
                </a:moveTo>
                <a:lnTo>
                  <a:pt x="38" y="38"/>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1"/>
          <p:cNvSpPr/>
          <p:nvPr/>
        </p:nvSpPr>
        <p:spPr>
          <a:xfrm rot="10800000">
            <a:off x="7943069" y="-1106451"/>
            <a:ext cx="15949" cy="15949"/>
          </a:xfrm>
          <a:custGeom>
            <a:rect b="b" l="l" r="r" t="t"/>
            <a:pathLst>
              <a:path extrusionOk="0" h="256" w="256">
                <a:moveTo>
                  <a:pt x="218" y="1"/>
                </a:moveTo>
                <a:lnTo>
                  <a:pt x="0" y="218"/>
                </a:lnTo>
                <a:lnTo>
                  <a:pt x="38" y="255"/>
                </a:lnTo>
                <a:lnTo>
                  <a:pt x="255" y="38"/>
                </a:lnTo>
                <a:lnTo>
                  <a:pt x="218"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1"/>
          <p:cNvSpPr/>
          <p:nvPr/>
        </p:nvSpPr>
        <p:spPr>
          <a:xfrm rot="10800000">
            <a:off x="7958955" y="-1104083"/>
            <a:ext cx="2367" cy="2430"/>
          </a:xfrm>
          <a:custGeom>
            <a:rect b="b" l="l" r="r" t="t"/>
            <a:pathLst>
              <a:path extrusionOk="0" h="39" w="38">
                <a:moveTo>
                  <a:pt x="0" y="0"/>
                </a:moveTo>
                <a:lnTo>
                  <a:pt x="0" y="0"/>
                </a:lnTo>
                <a:lnTo>
                  <a:pt x="37" y="39"/>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1"/>
          <p:cNvSpPr/>
          <p:nvPr/>
        </p:nvSpPr>
        <p:spPr>
          <a:xfrm rot="10800000">
            <a:off x="9301884" y="-1106451"/>
            <a:ext cx="2430" cy="2430"/>
          </a:xfrm>
          <a:custGeom>
            <a:rect b="b" l="l" r="r" t="t"/>
            <a:pathLst>
              <a:path extrusionOk="0" h="39" w="39">
                <a:moveTo>
                  <a:pt x="1" y="1"/>
                </a:moveTo>
                <a:lnTo>
                  <a:pt x="38" y="38"/>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1"/>
          <p:cNvSpPr/>
          <p:nvPr/>
        </p:nvSpPr>
        <p:spPr>
          <a:xfrm rot="10800000">
            <a:off x="9288365" y="-1106451"/>
            <a:ext cx="15949" cy="15949"/>
          </a:xfrm>
          <a:custGeom>
            <a:rect b="b" l="l" r="r" t="t"/>
            <a:pathLst>
              <a:path extrusionOk="0" h="256" w="256">
                <a:moveTo>
                  <a:pt x="218" y="1"/>
                </a:moveTo>
                <a:lnTo>
                  <a:pt x="1" y="218"/>
                </a:lnTo>
                <a:lnTo>
                  <a:pt x="38" y="255"/>
                </a:lnTo>
                <a:lnTo>
                  <a:pt x="255" y="38"/>
                </a:lnTo>
                <a:lnTo>
                  <a:pt x="218"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1"/>
          <p:cNvSpPr/>
          <p:nvPr/>
        </p:nvSpPr>
        <p:spPr>
          <a:xfrm rot="10800000">
            <a:off x="9304252" y="-1104083"/>
            <a:ext cx="2367" cy="2430"/>
          </a:xfrm>
          <a:custGeom>
            <a:rect b="b" l="l" r="r" t="t"/>
            <a:pathLst>
              <a:path extrusionOk="0" h="39" w="38">
                <a:moveTo>
                  <a:pt x="0" y="0"/>
                </a:moveTo>
                <a:lnTo>
                  <a:pt x="38" y="39"/>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1"/>
          <p:cNvSpPr/>
          <p:nvPr/>
        </p:nvSpPr>
        <p:spPr>
          <a:xfrm rot="10800000">
            <a:off x="9290670" y="-1104083"/>
            <a:ext cx="15949" cy="15886"/>
          </a:xfrm>
          <a:custGeom>
            <a:rect b="b" l="l" r="r" t="t"/>
            <a:pathLst>
              <a:path extrusionOk="0" h="255" w="256">
                <a:moveTo>
                  <a:pt x="217" y="0"/>
                </a:moveTo>
                <a:lnTo>
                  <a:pt x="0" y="216"/>
                </a:lnTo>
                <a:lnTo>
                  <a:pt x="38" y="255"/>
                </a:lnTo>
                <a:lnTo>
                  <a:pt x="255" y="38"/>
                </a:lnTo>
                <a:lnTo>
                  <a:pt x="217"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1"/>
          <p:cNvSpPr txBox="1"/>
          <p:nvPr>
            <p:ph type="title"/>
          </p:nvPr>
        </p:nvSpPr>
        <p:spPr>
          <a:xfrm>
            <a:off x="720000" y="399900"/>
            <a:ext cx="7704000" cy="72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13" name="Google Shape;613;p31"/>
          <p:cNvSpPr txBox="1"/>
          <p:nvPr>
            <p:ph idx="1" type="body"/>
          </p:nvPr>
        </p:nvSpPr>
        <p:spPr>
          <a:xfrm>
            <a:off x="720000" y="1152475"/>
            <a:ext cx="7055100" cy="3324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sz="1000"/>
            </a:lvl1pPr>
            <a:lvl2pPr indent="-317500" lvl="1" marL="914400" algn="l">
              <a:lnSpc>
                <a:spcPct val="115000"/>
              </a:lnSpc>
              <a:spcBef>
                <a:spcPts val="0"/>
              </a:spcBef>
              <a:spcAft>
                <a:spcPts val="0"/>
              </a:spcAft>
              <a:buSzPts val="1400"/>
              <a:buAutoNum type="alphaLcPeriod"/>
              <a:defRPr/>
            </a:lvl2pPr>
            <a:lvl3pPr indent="-317500" lvl="2" marL="1371600" algn="l">
              <a:lnSpc>
                <a:spcPct val="115000"/>
              </a:lnSpc>
              <a:spcBef>
                <a:spcPts val="0"/>
              </a:spcBef>
              <a:spcAft>
                <a:spcPts val="0"/>
              </a:spcAft>
              <a:buSzPts val="1400"/>
              <a:buAutoNum type="romanLcPeriod"/>
              <a:defRPr/>
            </a:lvl3pPr>
            <a:lvl4pPr indent="-317500" lvl="3" marL="1828800" algn="l">
              <a:lnSpc>
                <a:spcPct val="115000"/>
              </a:lnSpc>
              <a:spcBef>
                <a:spcPts val="0"/>
              </a:spcBef>
              <a:spcAft>
                <a:spcPts val="0"/>
              </a:spcAft>
              <a:buSzPts val="1400"/>
              <a:buAutoNum type="arabicPeriod"/>
              <a:defRPr/>
            </a:lvl4pPr>
            <a:lvl5pPr indent="-317500" lvl="4" marL="2286000" algn="l">
              <a:lnSpc>
                <a:spcPct val="115000"/>
              </a:lnSpc>
              <a:spcBef>
                <a:spcPts val="0"/>
              </a:spcBef>
              <a:spcAft>
                <a:spcPts val="0"/>
              </a:spcAft>
              <a:buSzPts val="1400"/>
              <a:buAutoNum type="alphaLcPeriod"/>
              <a:defRPr/>
            </a:lvl5pPr>
            <a:lvl6pPr indent="-317500" lvl="5" marL="2743200" algn="l">
              <a:lnSpc>
                <a:spcPct val="115000"/>
              </a:lnSpc>
              <a:spcBef>
                <a:spcPts val="0"/>
              </a:spcBef>
              <a:spcAft>
                <a:spcPts val="0"/>
              </a:spcAft>
              <a:buSzPts val="1400"/>
              <a:buAutoNum type="romanLcPeriod"/>
              <a:defRPr/>
            </a:lvl6pPr>
            <a:lvl7pPr indent="-317500" lvl="6" marL="3200400" algn="l">
              <a:lnSpc>
                <a:spcPct val="115000"/>
              </a:lnSpc>
              <a:spcBef>
                <a:spcPts val="0"/>
              </a:spcBef>
              <a:spcAft>
                <a:spcPts val="0"/>
              </a:spcAft>
              <a:buSzPts val="1400"/>
              <a:buAutoNum type="arabicPeriod"/>
              <a:defRPr/>
            </a:lvl7pPr>
            <a:lvl8pPr indent="-317500" lvl="7" marL="3657600" algn="l">
              <a:lnSpc>
                <a:spcPct val="115000"/>
              </a:lnSpc>
              <a:spcBef>
                <a:spcPts val="0"/>
              </a:spcBef>
              <a:spcAft>
                <a:spcPts val="0"/>
              </a:spcAft>
              <a:buSzPts val="1400"/>
              <a:buAutoNum type="alphaLcPeriod"/>
              <a:defRPr/>
            </a:lvl8pPr>
            <a:lvl9pPr indent="-317500" lvl="8" marL="4114800" algn="l">
              <a:lnSpc>
                <a:spcPct val="115000"/>
              </a:lnSpc>
              <a:spcBef>
                <a:spcPts val="0"/>
              </a:spcBef>
              <a:spcAft>
                <a:spcPts val="0"/>
              </a:spcAft>
              <a:buSzPts val="1400"/>
              <a:buAutoNum type="romanLcPeriod"/>
              <a:defRPr/>
            </a:lvl9pPr>
          </a:lstStyle>
          <a:p/>
        </p:txBody>
      </p:sp>
      <p:grpSp>
        <p:nvGrpSpPr>
          <p:cNvPr id="614" name="Google Shape;614;p31"/>
          <p:cNvGrpSpPr/>
          <p:nvPr/>
        </p:nvGrpSpPr>
        <p:grpSpPr>
          <a:xfrm>
            <a:off x="8132795" y="4329659"/>
            <a:ext cx="442959" cy="147424"/>
            <a:chOff x="7749438" y="2914107"/>
            <a:chExt cx="268818" cy="89462"/>
          </a:xfrm>
        </p:grpSpPr>
        <p:sp>
          <p:nvSpPr>
            <p:cNvPr id="615" name="Google Shape;615;p31"/>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1"/>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1"/>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1"/>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 name="Google Shape;619;p31"/>
          <p:cNvGrpSpPr/>
          <p:nvPr/>
        </p:nvGrpSpPr>
        <p:grpSpPr>
          <a:xfrm>
            <a:off x="1257790" y="4919746"/>
            <a:ext cx="2148656" cy="84630"/>
            <a:chOff x="1593183" y="4904561"/>
            <a:chExt cx="3994525" cy="157335"/>
          </a:xfrm>
        </p:grpSpPr>
        <p:sp>
          <p:nvSpPr>
            <p:cNvPr id="620" name="Google Shape;620;p31"/>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1"/>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1"/>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1"/>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1"/>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1"/>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1"/>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1"/>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1">
    <p:spTree>
      <p:nvGrpSpPr>
        <p:cNvPr id="628" name="Shape 628"/>
        <p:cNvGrpSpPr/>
        <p:nvPr/>
      </p:nvGrpSpPr>
      <p:grpSpPr>
        <a:xfrm>
          <a:off x="0" y="0"/>
          <a:ext cx="0" cy="0"/>
          <a:chOff x="0" y="0"/>
          <a:chExt cx="0" cy="0"/>
        </a:xfrm>
      </p:grpSpPr>
      <p:sp>
        <p:nvSpPr>
          <p:cNvPr id="629" name="Google Shape;629;p32"/>
          <p:cNvSpPr txBox="1"/>
          <p:nvPr>
            <p:ph type="title"/>
          </p:nvPr>
        </p:nvSpPr>
        <p:spPr>
          <a:xfrm>
            <a:off x="715100" y="1852650"/>
            <a:ext cx="4099800" cy="63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30" name="Google Shape;630;p32"/>
          <p:cNvSpPr txBox="1"/>
          <p:nvPr>
            <p:ph idx="1" type="subTitle"/>
          </p:nvPr>
        </p:nvSpPr>
        <p:spPr>
          <a:xfrm>
            <a:off x="715100" y="2551725"/>
            <a:ext cx="4099800" cy="126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Lato"/>
                <a:ea typeface="Lato"/>
                <a:cs typeface="Lato"/>
                <a:sym typeface="Lato"/>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631" name="Google Shape;631;p32"/>
          <p:cNvSpPr/>
          <p:nvPr/>
        </p:nvSpPr>
        <p:spPr>
          <a:xfrm flipH="1" rot="-3327390">
            <a:off x="1735445" y="2035593"/>
            <a:ext cx="11729568" cy="8539300"/>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2"/>
          <p:cNvSpPr/>
          <p:nvPr/>
        </p:nvSpPr>
        <p:spPr>
          <a:xfrm flipH="1" rot="-3327401">
            <a:off x="2308964" y="-1452835"/>
            <a:ext cx="14243270" cy="9420029"/>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2"/>
          <p:cNvSpPr/>
          <p:nvPr/>
        </p:nvSpPr>
        <p:spPr>
          <a:xfrm flipH="1" rot="-4407602">
            <a:off x="4364186" y="958635"/>
            <a:ext cx="13573461" cy="928684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4" name="Google Shape;634;p32"/>
          <p:cNvGrpSpPr/>
          <p:nvPr/>
        </p:nvGrpSpPr>
        <p:grpSpPr>
          <a:xfrm>
            <a:off x="715101" y="534999"/>
            <a:ext cx="1608509" cy="174242"/>
            <a:chOff x="7696550" y="850149"/>
            <a:chExt cx="1671873" cy="181125"/>
          </a:xfrm>
        </p:grpSpPr>
        <p:sp>
          <p:nvSpPr>
            <p:cNvPr id="635" name="Google Shape;635;p32"/>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2"/>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2"/>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2"/>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2"/>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2"/>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2"/>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2"/>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2"/>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2"/>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2"/>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2"/>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2"/>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2"/>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2"/>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2"/>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2"/>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2"/>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2"/>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2"/>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2"/>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2"/>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2"/>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2"/>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 name="Google Shape;659;p32"/>
          <p:cNvGrpSpPr/>
          <p:nvPr/>
        </p:nvGrpSpPr>
        <p:grpSpPr>
          <a:xfrm>
            <a:off x="450425" y="4608500"/>
            <a:ext cx="264675" cy="222000"/>
            <a:chOff x="1858425" y="4612725"/>
            <a:chExt cx="264675" cy="222000"/>
          </a:xfrm>
        </p:grpSpPr>
        <p:cxnSp>
          <p:nvCxnSpPr>
            <p:cNvPr id="660" name="Google Shape;660;p32"/>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661" name="Google Shape;661;p32"/>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662" name="Google Shape;662;p32"/>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663" name="Google Shape;663;p32"/>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extLst>
    <p:ext uri="{DCECCB84-F9BA-43D5-87BE-67443E8EF086}">
      <p15:sldGuideLst>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4" name="Shape 66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2_2">
    <p:spTree>
      <p:nvGrpSpPr>
        <p:cNvPr id="665" name="Shape 665"/>
        <p:cNvGrpSpPr/>
        <p:nvPr/>
      </p:nvGrpSpPr>
      <p:grpSpPr>
        <a:xfrm>
          <a:off x="0" y="0"/>
          <a:ext cx="0" cy="0"/>
          <a:chOff x="0" y="0"/>
          <a:chExt cx="0" cy="0"/>
        </a:xfrm>
      </p:grpSpPr>
      <p:sp>
        <p:nvSpPr>
          <p:cNvPr id="666" name="Google Shape;666;p34"/>
          <p:cNvSpPr/>
          <p:nvPr/>
        </p:nvSpPr>
        <p:spPr>
          <a:xfrm rot="1001129">
            <a:off x="-1120601" y="1396587"/>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4"/>
          <p:cNvSpPr/>
          <p:nvPr/>
        </p:nvSpPr>
        <p:spPr>
          <a:xfrm rot="1001164">
            <a:off x="-1323132" y="1930671"/>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4"/>
          <p:cNvSpPr txBox="1"/>
          <p:nvPr>
            <p:ph type="title"/>
          </p:nvPr>
        </p:nvSpPr>
        <p:spPr>
          <a:xfrm>
            <a:off x="715100" y="447485"/>
            <a:ext cx="7315200" cy="72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69" name="Google Shape;669;p34"/>
          <p:cNvSpPr txBox="1"/>
          <p:nvPr>
            <p:ph idx="2" type="title"/>
          </p:nvPr>
        </p:nvSpPr>
        <p:spPr>
          <a:xfrm>
            <a:off x="2951038" y="1688367"/>
            <a:ext cx="13716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solidFill>
                  <a:schemeClr val="dk1"/>
                </a:solidFill>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670" name="Google Shape;670;p34"/>
          <p:cNvSpPr txBox="1"/>
          <p:nvPr>
            <p:ph idx="3" type="title"/>
          </p:nvPr>
        </p:nvSpPr>
        <p:spPr>
          <a:xfrm>
            <a:off x="1327477" y="1300550"/>
            <a:ext cx="8817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solidFill>
                  <a:schemeClr val="dk1"/>
                </a:solidFill>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671" name="Google Shape;671;p34"/>
          <p:cNvSpPr txBox="1"/>
          <p:nvPr>
            <p:ph idx="4" type="title"/>
          </p:nvPr>
        </p:nvSpPr>
        <p:spPr>
          <a:xfrm>
            <a:off x="6634179" y="2460977"/>
            <a:ext cx="13716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solidFill>
                  <a:schemeClr val="dk1"/>
                </a:solidFill>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672" name="Google Shape;672;p34"/>
          <p:cNvSpPr txBox="1"/>
          <p:nvPr>
            <p:ph idx="5" type="title"/>
          </p:nvPr>
        </p:nvSpPr>
        <p:spPr>
          <a:xfrm>
            <a:off x="4792621" y="2068600"/>
            <a:ext cx="13716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solidFill>
                  <a:schemeClr val="dk1"/>
                </a:solidFill>
              </a:defRPr>
            </a:lvl1pPr>
            <a:lvl2pPr lvl="1" algn="ctr">
              <a:lnSpc>
                <a:spcPct val="100000"/>
              </a:lnSpc>
              <a:spcBef>
                <a:spcPts val="0"/>
              </a:spcBef>
              <a:spcAft>
                <a:spcPts val="0"/>
              </a:spcAft>
              <a:buSzPts val="4800"/>
              <a:buNone/>
              <a:defRPr b="1" sz="4800"/>
            </a:lvl2pPr>
            <a:lvl3pPr lvl="2" algn="ctr">
              <a:lnSpc>
                <a:spcPct val="100000"/>
              </a:lnSpc>
              <a:spcBef>
                <a:spcPts val="0"/>
              </a:spcBef>
              <a:spcAft>
                <a:spcPts val="0"/>
              </a:spcAft>
              <a:buSzPts val="4800"/>
              <a:buNone/>
              <a:defRPr b="1" sz="4800"/>
            </a:lvl3pPr>
            <a:lvl4pPr lvl="3" algn="ctr">
              <a:lnSpc>
                <a:spcPct val="100000"/>
              </a:lnSpc>
              <a:spcBef>
                <a:spcPts val="0"/>
              </a:spcBef>
              <a:spcAft>
                <a:spcPts val="0"/>
              </a:spcAft>
              <a:buSzPts val="4800"/>
              <a:buNone/>
              <a:defRPr b="1" sz="4800"/>
            </a:lvl4pPr>
            <a:lvl5pPr lvl="4" algn="ctr">
              <a:lnSpc>
                <a:spcPct val="100000"/>
              </a:lnSpc>
              <a:spcBef>
                <a:spcPts val="0"/>
              </a:spcBef>
              <a:spcAft>
                <a:spcPts val="0"/>
              </a:spcAft>
              <a:buSzPts val="4800"/>
              <a:buNone/>
              <a:defRPr b="1" sz="4800"/>
            </a:lvl5pPr>
            <a:lvl6pPr lvl="5" algn="ctr">
              <a:lnSpc>
                <a:spcPct val="100000"/>
              </a:lnSpc>
              <a:spcBef>
                <a:spcPts val="0"/>
              </a:spcBef>
              <a:spcAft>
                <a:spcPts val="0"/>
              </a:spcAft>
              <a:buSzPts val="4800"/>
              <a:buNone/>
              <a:defRPr b="1" sz="4800"/>
            </a:lvl6pPr>
            <a:lvl7pPr lvl="6" algn="ctr">
              <a:lnSpc>
                <a:spcPct val="100000"/>
              </a:lnSpc>
              <a:spcBef>
                <a:spcPts val="0"/>
              </a:spcBef>
              <a:spcAft>
                <a:spcPts val="0"/>
              </a:spcAft>
              <a:buSzPts val="4800"/>
              <a:buNone/>
              <a:defRPr b="1" sz="4800"/>
            </a:lvl7pPr>
            <a:lvl8pPr lvl="7" algn="ctr">
              <a:lnSpc>
                <a:spcPct val="100000"/>
              </a:lnSpc>
              <a:spcBef>
                <a:spcPts val="0"/>
              </a:spcBef>
              <a:spcAft>
                <a:spcPts val="0"/>
              </a:spcAft>
              <a:buSzPts val="4800"/>
              <a:buNone/>
              <a:defRPr b="1" sz="4800"/>
            </a:lvl8pPr>
            <a:lvl9pPr lvl="8" algn="ctr">
              <a:lnSpc>
                <a:spcPct val="100000"/>
              </a:lnSpc>
              <a:spcBef>
                <a:spcPts val="0"/>
              </a:spcBef>
              <a:spcAft>
                <a:spcPts val="0"/>
              </a:spcAft>
              <a:buSzPts val="4800"/>
              <a:buNone/>
              <a:defRPr b="1" sz="4800"/>
            </a:lvl9pPr>
          </a:lstStyle>
          <a:p/>
        </p:txBody>
      </p:sp>
      <p:sp>
        <p:nvSpPr>
          <p:cNvPr id="673" name="Google Shape;673;p34"/>
          <p:cNvSpPr txBox="1"/>
          <p:nvPr>
            <p:ph idx="1" type="subTitle"/>
          </p:nvPr>
        </p:nvSpPr>
        <p:spPr>
          <a:xfrm>
            <a:off x="972455" y="1989050"/>
            <a:ext cx="1645800" cy="4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1pPr>
            <a:lvl2pPr lvl="1"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2pPr>
            <a:lvl3pPr lvl="2"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3pPr>
            <a:lvl4pPr lvl="3"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4pPr>
            <a:lvl5pPr lvl="4"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5pPr>
            <a:lvl6pPr lvl="5"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6pPr>
            <a:lvl7pPr lvl="6"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7pPr>
            <a:lvl8pPr lvl="7"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8pPr>
            <a:lvl9pPr lvl="8" algn="ctr">
              <a:lnSpc>
                <a:spcPct val="100000"/>
              </a:lnSpc>
              <a:spcBef>
                <a:spcPts val="1600"/>
              </a:spcBef>
              <a:spcAft>
                <a:spcPts val="1600"/>
              </a:spcAft>
              <a:buSzPts val="1400"/>
              <a:buNone/>
              <a:defRPr sz="1600">
                <a:solidFill>
                  <a:schemeClr val="dk2"/>
                </a:solidFill>
                <a:latin typeface="Montserrat Medium"/>
                <a:ea typeface="Montserrat Medium"/>
                <a:cs typeface="Montserrat Medium"/>
                <a:sym typeface="Montserrat Medium"/>
              </a:defRPr>
            </a:lvl9pPr>
          </a:lstStyle>
          <a:p/>
        </p:txBody>
      </p:sp>
      <p:sp>
        <p:nvSpPr>
          <p:cNvPr id="674" name="Google Shape;674;p34"/>
          <p:cNvSpPr txBox="1"/>
          <p:nvPr>
            <p:ph idx="6" type="subTitle"/>
          </p:nvPr>
        </p:nvSpPr>
        <p:spPr>
          <a:xfrm>
            <a:off x="2813938" y="2384362"/>
            <a:ext cx="1645800" cy="4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1pPr>
            <a:lvl2pPr lvl="1"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2pPr>
            <a:lvl3pPr lvl="2"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3pPr>
            <a:lvl4pPr lvl="3"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4pPr>
            <a:lvl5pPr lvl="4"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5pPr>
            <a:lvl6pPr lvl="5"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6pPr>
            <a:lvl7pPr lvl="6"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7pPr>
            <a:lvl8pPr lvl="7"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8pPr>
            <a:lvl9pPr lvl="8" algn="ctr">
              <a:lnSpc>
                <a:spcPct val="100000"/>
              </a:lnSpc>
              <a:spcBef>
                <a:spcPts val="1600"/>
              </a:spcBef>
              <a:spcAft>
                <a:spcPts val="1600"/>
              </a:spcAft>
              <a:buSzPts val="1400"/>
              <a:buNone/>
              <a:defRPr sz="1600">
                <a:solidFill>
                  <a:schemeClr val="dk2"/>
                </a:solidFill>
                <a:latin typeface="Montserrat Medium"/>
                <a:ea typeface="Montserrat Medium"/>
                <a:cs typeface="Montserrat Medium"/>
                <a:sym typeface="Montserrat Medium"/>
              </a:defRPr>
            </a:lvl9pPr>
          </a:lstStyle>
          <a:p/>
        </p:txBody>
      </p:sp>
      <p:sp>
        <p:nvSpPr>
          <p:cNvPr id="675" name="Google Shape;675;p34"/>
          <p:cNvSpPr txBox="1"/>
          <p:nvPr>
            <p:ph idx="7" type="subTitle"/>
          </p:nvPr>
        </p:nvSpPr>
        <p:spPr>
          <a:xfrm>
            <a:off x="4655521" y="2770212"/>
            <a:ext cx="1645800" cy="4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1pPr>
            <a:lvl2pPr lvl="1"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2pPr>
            <a:lvl3pPr lvl="2"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3pPr>
            <a:lvl4pPr lvl="3"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4pPr>
            <a:lvl5pPr lvl="4"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5pPr>
            <a:lvl6pPr lvl="5"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6pPr>
            <a:lvl7pPr lvl="6"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7pPr>
            <a:lvl8pPr lvl="7"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8pPr>
            <a:lvl9pPr lvl="8" algn="ctr">
              <a:lnSpc>
                <a:spcPct val="100000"/>
              </a:lnSpc>
              <a:spcBef>
                <a:spcPts val="1600"/>
              </a:spcBef>
              <a:spcAft>
                <a:spcPts val="1600"/>
              </a:spcAft>
              <a:buSzPts val="1400"/>
              <a:buNone/>
              <a:defRPr sz="1600">
                <a:solidFill>
                  <a:schemeClr val="dk2"/>
                </a:solidFill>
                <a:latin typeface="Montserrat Medium"/>
                <a:ea typeface="Montserrat Medium"/>
                <a:cs typeface="Montserrat Medium"/>
                <a:sym typeface="Montserrat Medium"/>
              </a:defRPr>
            </a:lvl9pPr>
          </a:lstStyle>
          <a:p/>
        </p:txBody>
      </p:sp>
      <p:sp>
        <p:nvSpPr>
          <p:cNvPr id="676" name="Google Shape;676;p34"/>
          <p:cNvSpPr txBox="1"/>
          <p:nvPr>
            <p:ph idx="8" type="subTitle"/>
          </p:nvPr>
        </p:nvSpPr>
        <p:spPr>
          <a:xfrm>
            <a:off x="6497079" y="3156475"/>
            <a:ext cx="1645800" cy="4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latin typeface="Montserrat Medium"/>
                <a:ea typeface="Montserrat Medium"/>
                <a:cs typeface="Montserrat Medium"/>
                <a:sym typeface="Montserrat Medium"/>
              </a:defRPr>
            </a:lvl1pPr>
            <a:lvl2pPr lvl="1"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2pPr>
            <a:lvl3pPr lvl="2"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3pPr>
            <a:lvl4pPr lvl="3"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4pPr>
            <a:lvl5pPr lvl="4"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5pPr>
            <a:lvl6pPr lvl="5"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6pPr>
            <a:lvl7pPr lvl="6"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7pPr>
            <a:lvl8pPr lvl="7" algn="ctr">
              <a:lnSpc>
                <a:spcPct val="100000"/>
              </a:lnSpc>
              <a:spcBef>
                <a:spcPts val="1600"/>
              </a:spcBef>
              <a:spcAft>
                <a:spcPts val="0"/>
              </a:spcAft>
              <a:buSzPts val="1400"/>
              <a:buNone/>
              <a:defRPr sz="1600">
                <a:solidFill>
                  <a:schemeClr val="dk2"/>
                </a:solidFill>
                <a:latin typeface="Montserrat Medium"/>
                <a:ea typeface="Montserrat Medium"/>
                <a:cs typeface="Montserrat Medium"/>
                <a:sym typeface="Montserrat Medium"/>
              </a:defRPr>
            </a:lvl8pPr>
            <a:lvl9pPr lvl="8" algn="ctr">
              <a:lnSpc>
                <a:spcPct val="100000"/>
              </a:lnSpc>
              <a:spcBef>
                <a:spcPts val="1600"/>
              </a:spcBef>
              <a:spcAft>
                <a:spcPts val="1600"/>
              </a:spcAft>
              <a:buSzPts val="1400"/>
              <a:buNone/>
              <a:defRPr sz="1600">
                <a:solidFill>
                  <a:schemeClr val="dk2"/>
                </a:solidFill>
                <a:latin typeface="Montserrat Medium"/>
                <a:ea typeface="Montserrat Medium"/>
                <a:cs typeface="Montserrat Medium"/>
                <a:sym typeface="Montserrat Medium"/>
              </a:defRPr>
            </a:lvl9pPr>
          </a:lstStyle>
          <a:p/>
        </p:txBody>
      </p:sp>
      <p:sp>
        <p:nvSpPr>
          <p:cNvPr id="677" name="Google Shape;677;p34"/>
          <p:cNvSpPr txBox="1"/>
          <p:nvPr>
            <p:ph idx="9" type="subTitle"/>
          </p:nvPr>
        </p:nvSpPr>
        <p:spPr>
          <a:xfrm>
            <a:off x="972455" y="2357857"/>
            <a:ext cx="16458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8" name="Google Shape;678;p34"/>
          <p:cNvSpPr txBox="1"/>
          <p:nvPr>
            <p:ph idx="13" type="subTitle"/>
          </p:nvPr>
        </p:nvSpPr>
        <p:spPr>
          <a:xfrm>
            <a:off x="2813963" y="2754670"/>
            <a:ext cx="16458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9" name="Google Shape;679;p34"/>
          <p:cNvSpPr txBox="1"/>
          <p:nvPr>
            <p:ph idx="14" type="subTitle"/>
          </p:nvPr>
        </p:nvSpPr>
        <p:spPr>
          <a:xfrm>
            <a:off x="4655521" y="3139045"/>
            <a:ext cx="16458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80" name="Google Shape;680;p34"/>
          <p:cNvSpPr txBox="1"/>
          <p:nvPr>
            <p:ph idx="15" type="subTitle"/>
          </p:nvPr>
        </p:nvSpPr>
        <p:spPr>
          <a:xfrm>
            <a:off x="6497079" y="3526757"/>
            <a:ext cx="16458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681" name="Google Shape;681;p34"/>
          <p:cNvGrpSpPr/>
          <p:nvPr/>
        </p:nvGrpSpPr>
        <p:grpSpPr>
          <a:xfrm rot="5400000">
            <a:off x="7691340" y="1363421"/>
            <a:ext cx="2148656" cy="84630"/>
            <a:chOff x="1593183" y="4904561"/>
            <a:chExt cx="3994525" cy="157335"/>
          </a:xfrm>
        </p:grpSpPr>
        <p:sp>
          <p:nvSpPr>
            <p:cNvPr id="682" name="Google Shape;682;p34"/>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4"/>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4"/>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4"/>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4"/>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4"/>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4"/>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4"/>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 name="Google Shape;690;p34"/>
          <p:cNvGrpSpPr/>
          <p:nvPr/>
        </p:nvGrpSpPr>
        <p:grpSpPr>
          <a:xfrm>
            <a:off x="450425" y="3363975"/>
            <a:ext cx="264675" cy="222000"/>
            <a:chOff x="1858425" y="4612725"/>
            <a:chExt cx="264675" cy="222000"/>
          </a:xfrm>
        </p:grpSpPr>
        <p:cxnSp>
          <p:nvCxnSpPr>
            <p:cNvPr id="691" name="Google Shape;691;p34"/>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692" name="Google Shape;692;p34"/>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693" name="Google Shape;693;p34"/>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694" name="Google Shape;694;p34"/>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95" name="Shape 695"/>
        <p:cNvGrpSpPr/>
        <p:nvPr/>
      </p:nvGrpSpPr>
      <p:grpSpPr>
        <a:xfrm>
          <a:off x="0" y="0"/>
          <a:ext cx="0" cy="0"/>
          <a:chOff x="0" y="0"/>
          <a:chExt cx="0" cy="0"/>
        </a:xfrm>
      </p:grpSpPr>
      <p:grpSp>
        <p:nvGrpSpPr>
          <p:cNvPr id="696" name="Google Shape;696;p35"/>
          <p:cNvGrpSpPr/>
          <p:nvPr/>
        </p:nvGrpSpPr>
        <p:grpSpPr>
          <a:xfrm>
            <a:off x="1253745" y="3501234"/>
            <a:ext cx="442959" cy="147424"/>
            <a:chOff x="7749438" y="2914107"/>
            <a:chExt cx="268818" cy="89462"/>
          </a:xfrm>
        </p:grpSpPr>
        <p:sp>
          <p:nvSpPr>
            <p:cNvPr id="697" name="Google Shape;697;p35"/>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5"/>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5"/>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5"/>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1" name="Google Shape;701;p35"/>
          <p:cNvSpPr/>
          <p:nvPr/>
        </p:nvSpPr>
        <p:spPr>
          <a:xfrm rot="10800000">
            <a:off x="-1634451" y="-5023728"/>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5"/>
          <p:cNvSpPr/>
          <p:nvPr/>
        </p:nvSpPr>
        <p:spPr>
          <a:xfrm flipH="1" rot="-1045168">
            <a:off x="-2228466" y="2461181"/>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3" name="Google Shape;703;p35"/>
          <p:cNvGrpSpPr/>
          <p:nvPr/>
        </p:nvGrpSpPr>
        <p:grpSpPr>
          <a:xfrm>
            <a:off x="8428900" y="313000"/>
            <a:ext cx="264675" cy="222000"/>
            <a:chOff x="1858425" y="4612725"/>
            <a:chExt cx="264675" cy="222000"/>
          </a:xfrm>
        </p:grpSpPr>
        <p:cxnSp>
          <p:nvCxnSpPr>
            <p:cNvPr id="704" name="Google Shape;704;p35"/>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705" name="Google Shape;705;p35"/>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706" name="Google Shape;706;p35"/>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707" name="Google Shape;707;p35"/>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8" name="Shape 708"/>
        <p:cNvGrpSpPr/>
        <p:nvPr/>
      </p:nvGrpSpPr>
      <p:grpSpPr>
        <a:xfrm>
          <a:off x="0" y="0"/>
          <a:ext cx="0" cy="0"/>
          <a:chOff x="0" y="0"/>
          <a:chExt cx="0" cy="0"/>
        </a:xfrm>
      </p:grpSpPr>
      <p:sp>
        <p:nvSpPr>
          <p:cNvPr id="709" name="Google Shape;709;p36"/>
          <p:cNvSpPr/>
          <p:nvPr/>
        </p:nvSpPr>
        <p:spPr>
          <a:xfrm>
            <a:off x="-301212" y="2171700"/>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6"/>
          <p:cNvSpPr/>
          <p:nvPr/>
        </p:nvSpPr>
        <p:spPr>
          <a:xfrm flipH="1" rot="9754832">
            <a:off x="-895216" y="-3376635"/>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1" name="Google Shape;711;p36"/>
          <p:cNvGrpSpPr/>
          <p:nvPr/>
        </p:nvGrpSpPr>
        <p:grpSpPr>
          <a:xfrm rot="5400000">
            <a:off x="-734210" y="3491846"/>
            <a:ext cx="2148656" cy="84630"/>
            <a:chOff x="1593183" y="4904561"/>
            <a:chExt cx="3994525" cy="157335"/>
          </a:xfrm>
        </p:grpSpPr>
        <p:sp>
          <p:nvSpPr>
            <p:cNvPr id="712" name="Google Shape;712;p36"/>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6"/>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6"/>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6"/>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6"/>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6"/>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6"/>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6"/>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 name="Google Shape;720;p36"/>
          <p:cNvGrpSpPr/>
          <p:nvPr/>
        </p:nvGrpSpPr>
        <p:grpSpPr>
          <a:xfrm rot="5400000">
            <a:off x="8207420" y="1420609"/>
            <a:ext cx="442959" cy="147424"/>
            <a:chOff x="7749438" y="2914107"/>
            <a:chExt cx="268818" cy="89462"/>
          </a:xfrm>
        </p:grpSpPr>
        <p:sp>
          <p:nvSpPr>
            <p:cNvPr id="721" name="Google Shape;721;p36"/>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6"/>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6"/>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6"/>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APTION_ONLY_2_1">
    <p:spTree>
      <p:nvGrpSpPr>
        <p:cNvPr id="113" name="Shape 113"/>
        <p:cNvGrpSpPr/>
        <p:nvPr/>
      </p:nvGrpSpPr>
      <p:grpSpPr>
        <a:xfrm>
          <a:off x="0" y="0"/>
          <a:ext cx="0" cy="0"/>
          <a:chOff x="0" y="0"/>
          <a:chExt cx="0" cy="0"/>
        </a:xfrm>
      </p:grpSpPr>
      <p:sp>
        <p:nvSpPr>
          <p:cNvPr id="114" name="Google Shape;114;p5"/>
          <p:cNvSpPr txBox="1"/>
          <p:nvPr>
            <p:ph type="title"/>
          </p:nvPr>
        </p:nvSpPr>
        <p:spPr>
          <a:xfrm>
            <a:off x="4503425" y="1820313"/>
            <a:ext cx="3885600" cy="723300"/>
          </a:xfrm>
          <a:prstGeom prst="rect">
            <a:avLst/>
          </a:prstGeom>
          <a:solidFill>
            <a:schemeClr val="dk1"/>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3500"/>
              <a:buNone/>
              <a:defRPr sz="30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15" name="Google Shape;115;p5"/>
          <p:cNvSpPr/>
          <p:nvPr/>
        </p:nvSpPr>
        <p:spPr>
          <a:xfrm flipH="1" rot="180173">
            <a:off x="-3446676" y="2116534"/>
            <a:ext cx="11932030" cy="605891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
          <p:cNvSpPr/>
          <p:nvPr/>
        </p:nvSpPr>
        <p:spPr>
          <a:xfrm flipH="1" rot="9754832">
            <a:off x="-664777" y="-3089835"/>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
          <p:cNvSpPr txBox="1"/>
          <p:nvPr>
            <p:ph idx="1" type="subTitle"/>
          </p:nvPr>
        </p:nvSpPr>
        <p:spPr>
          <a:xfrm>
            <a:off x="4120925" y="2585450"/>
            <a:ext cx="4268100" cy="1262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8" name="Google Shape;118;p5"/>
          <p:cNvSpPr/>
          <p:nvPr/>
        </p:nvSpPr>
        <p:spPr>
          <a:xfrm>
            <a:off x="4459250" y="1419125"/>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19" name="Google Shape;119;p5"/>
          <p:cNvGrpSpPr/>
          <p:nvPr/>
        </p:nvGrpSpPr>
        <p:grpSpPr>
          <a:xfrm>
            <a:off x="8428900" y="4616225"/>
            <a:ext cx="264675" cy="222000"/>
            <a:chOff x="1858425" y="4612725"/>
            <a:chExt cx="264675" cy="222000"/>
          </a:xfrm>
        </p:grpSpPr>
        <p:cxnSp>
          <p:nvCxnSpPr>
            <p:cNvPr id="120" name="Google Shape;120;p5"/>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21" name="Google Shape;121;p5"/>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22" name="Google Shape;122;p5"/>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23" name="Google Shape;123;p5"/>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2_2">
    <p:spTree>
      <p:nvGrpSpPr>
        <p:cNvPr id="124" name="Shape 124"/>
        <p:cNvGrpSpPr/>
        <p:nvPr/>
      </p:nvGrpSpPr>
      <p:grpSpPr>
        <a:xfrm>
          <a:off x="0" y="0"/>
          <a:ext cx="0" cy="0"/>
          <a:chOff x="0" y="0"/>
          <a:chExt cx="0" cy="0"/>
        </a:xfrm>
      </p:grpSpPr>
      <p:sp>
        <p:nvSpPr>
          <p:cNvPr id="125" name="Google Shape;125;p6"/>
          <p:cNvSpPr txBox="1"/>
          <p:nvPr>
            <p:ph idx="1" type="subTitle"/>
          </p:nvPr>
        </p:nvSpPr>
        <p:spPr>
          <a:xfrm>
            <a:off x="1173087" y="2759523"/>
            <a:ext cx="1992900" cy="915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100"/>
              <a:buFont typeface="Roboto Condensed Light"/>
              <a:buNone/>
              <a:defRPr/>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126" name="Google Shape;126;p6"/>
          <p:cNvSpPr txBox="1"/>
          <p:nvPr>
            <p:ph idx="2" type="subTitle"/>
          </p:nvPr>
        </p:nvSpPr>
        <p:spPr>
          <a:xfrm>
            <a:off x="3621563" y="2772029"/>
            <a:ext cx="6402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30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27" name="Google Shape;127;p6"/>
          <p:cNvSpPr txBox="1"/>
          <p:nvPr>
            <p:ph idx="3" type="subTitle"/>
          </p:nvPr>
        </p:nvSpPr>
        <p:spPr>
          <a:xfrm>
            <a:off x="5977410" y="2759513"/>
            <a:ext cx="1993500" cy="915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Roboto Condensed Light"/>
              <a:buNone/>
              <a:defRPr/>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128" name="Google Shape;128;p6"/>
          <p:cNvSpPr txBox="1"/>
          <p:nvPr>
            <p:ph idx="4" type="subTitle"/>
          </p:nvPr>
        </p:nvSpPr>
        <p:spPr>
          <a:xfrm>
            <a:off x="4878225" y="2772029"/>
            <a:ext cx="6402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30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29" name="Google Shape;129;p6"/>
          <p:cNvSpPr txBox="1"/>
          <p:nvPr>
            <p:ph idx="5" type="subTitle"/>
          </p:nvPr>
        </p:nvSpPr>
        <p:spPr>
          <a:xfrm>
            <a:off x="1173087" y="1469125"/>
            <a:ext cx="1995600" cy="914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100"/>
              <a:buFont typeface="Roboto Condensed Light"/>
              <a:buNone/>
              <a:defRPr/>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130" name="Google Shape;130;p6"/>
          <p:cNvSpPr txBox="1"/>
          <p:nvPr>
            <p:ph idx="6" type="subTitle"/>
          </p:nvPr>
        </p:nvSpPr>
        <p:spPr>
          <a:xfrm>
            <a:off x="3621563" y="1738711"/>
            <a:ext cx="6402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30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1" name="Google Shape;131;p6"/>
          <p:cNvSpPr txBox="1"/>
          <p:nvPr>
            <p:ph idx="7" type="subTitle"/>
          </p:nvPr>
        </p:nvSpPr>
        <p:spPr>
          <a:xfrm>
            <a:off x="5970988" y="1468669"/>
            <a:ext cx="1993500" cy="915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Roboto Condensed Light"/>
              <a:buNone/>
              <a:defRPr/>
            </a:lvl1pPr>
            <a:lvl2pPr lvl="1"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132" name="Google Shape;132;p6"/>
          <p:cNvSpPr txBox="1"/>
          <p:nvPr>
            <p:ph idx="8" type="subTitle"/>
          </p:nvPr>
        </p:nvSpPr>
        <p:spPr>
          <a:xfrm>
            <a:off x="4878225" y="1738711"/>
            <a:ext cx="6402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Staatliches"/>
              <a:buNone/>
              <a:defRPr b="1" sz="30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3" name="Google Shape;133;p6"/>
          <p:cNvSpPr txBox="1"/>
          <p:nvPr>
            <p:ph type="title"/>
          </p:nvPr>
        </p:nvSpPr>
        <p:spPr>
          <a:xfrm>
            <a:off x="715100" y="444455"/>
            <a:ext cx="73152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4" name="Google Shape;134;p6"/>
          <p:cNvSpPr/>
          <p:nvPr/>
        </p:nvSpPr>
        <p:spPr>
          <a:xfrm flipH="1" rot="-828697">
            <a:off x="-1823240" y="2302904"/>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 name="Google Shape;135;p6"/>
          <p:cNvGrpSpPr/>
          <p:nvPr/>
        </p:nvGrpSpPr>
        <p:grpSpPr>
          <a:xfrm rot="5400000">
            <a:off x="7691340" y="1363421"/>
            <a:ext cx="2148656" cy="84630"/>
            <a:chOff x="1593183" y="4904561"/>
            <a:chExt cx="3994525" cy="157335"/>
          </a:xfrm>
        </p:grpSpPr>
        <p:sp>
          <p:nvSpPr>
            <p:cNvPr id="136" name="Google Shape;136;p6"/>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6"/>
          <p:cNvGrpSpPr/>
          <p:nvPr/>
        </p:nvGrpSpPr>
        <p:grpSpPr>
          <a:xfrm>
            <a:off x="2868450" y="4386500"/>
            <a:ext cx="264675" cy="222000"/>
            <a:chOff x="1858425" y="4612725"/>
            <a:chExt cx="264675" cy="222000"/>
          </a:xfrm>
        </p:grpSpPr>
        <p:cxnSp>
          <p:nvCxnSpPr>
            <p:cNvPr id="145" name="Google Shape;145;p6"/>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46" name="Google Shape;146;p6"/>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47" name="Google Shape;147;p6"/>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48" name="Google Shape;148;p6"/>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9" name="Shape 149"/>
        <p:cNvGrpSpPr/>
        <p:nvPr/>
      </p:nvGrpSpPr>
      <p:grpSpPr>
        <a:xfrm>
          <a:off x="0" y="0"/>
          <a:ext cx="0" cy="0"/>
          <a:chOff x="0" y="0"/>
          <a:chExt cx="0" cy="0"/>
        </a:xfrm>
      </p:grpSpPr>
      <p:sp>
        <p:nvSpPr>
          <p:cNvPr id="150" name="Google Shape;150;p7"/>
          <p:cNvSpPr txBox="1"/>
          <p:nvPr>
            <p:ph type="title"/>
          </p:nvPr>
        </p:nvSpPr>
        <p:spPr>
          <a:xfrm>
            <a:off x="3766825" y="2000100"/>
            <a:ext cx="4017000" cy="53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1" name="Google Shape;151;p7"/>
          <p:cNvSpPr txBox="1"/>
          <p:nvPr>
            <p:ph idx="1" type="subTitle"/>
          </p:nvPr>
        </p:nvSpPr>
        <p:spPr>
          <a:xfrm>
            <a:off x="3643825" y="2630875"/>
            <a:ext cx="4263000" cy="104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2" name="Google Shape;152;p7"/>
          <p:cNvSpPr/>
          <p:nvPr/>
        </p:nvSpPr>
        <p:spPr>
          <a:xfrm rot="1001129">
            <a:off x="-1343651" y="1715239"/>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
          <p:cNvSpPr/>
          <p:nvPr/>
        </p:nvSpPr>
        <p:spPr>
          <a:xfrm flipH="1" rot="9798836">
            <a:off x="-1456282" y="-4057182"/>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p7"/>
          <p:cNvGrpSpPr/>
          <p:nvPr/>
        </p:nvGrpSpPr>
        <p:grpSpPr>
          <a:xfrm>
            <a:off x="6889570" y="4381659"/>
            <a:ext cx="442959" cy="147424"/>
            <a:chOff x="7749438" y="2914107"/>
            <a:chExt cx="268818" cy="89462"/>
          </a:xfrm>
        </p:grpSpPr>
        <p:sp>
          <p:nvSpPr>
            <p:cNvPr id="155" name="Google Shape;155;p7"/>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7"/>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7"/>
          <p:cNvGrpSpPr/>
          <p:nvPr/>
        </p:nvGrpSpPr>
        <p:grpSpPr>
          <a:xfrm>
            <a:off x="450413" y="1702350"/>
            <a:ext cx="264675" cy="222000"/>
            <a:chOff x="1858425" y="4612725"/>
            <a:chExt cx="264675" cy="222000"/>
          </a:xfrm>
        </p:grpSpPr>
        <p:cxnSp>
          <p:nvCxnSpPr>
            <p:cNvPr id="160" name="Google Shape;160;p7"/>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61" name="Google Shape;161;p7"/>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62" name="Google Shape;162;p7"/>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63" name="Google Shape;163;p7"/>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2_1">
    <p:spTree>
      <p:nvGrpSpPr>
        <p:cNvPr id="164" name="Shape 164"/>
        <p:cNvGrpSpPr/>
        <p:nvPr/>
      </p:nvGrpSpPr>
      <p:grpSpPr>
        <a:xfrm>
          <a:off x="0" y="0"/>
          <a:ext cx="0" cy="0"/>
          <a:chOff x="0" y="0"/>
          <a:chExt cx="0" cy="0"/>
        </a:xfrm>
      </p:grpSpPr>
      <p:sp>
        <p:nvSpPr>
          <p:cNvPr id="165" name="Google Shape;165;p8"/>
          <p:cNvSpPr txBox="1"/>
          <p:nvPr>
            <p:ph type="ctrTitle"/>
          </p:nvPr>
        </p:nvSpPr>
        <p:spPr>
          <a:xfrm>
            <a:off x="5728748" y="2628993"/>
            <a:ext cx="1371600" cy="43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6" name="Google Shape;166;p8"/>
          <p:cNvSpPr txBox="1"/>
          <p:nvPr>
            <p:ph idx="1" type="subTitle"/>
          </p:nvPr>
        </p:nvSpPr>
        <p:spPr>
          <a:xfrm>
            <a:off x="5042950" y="3011400"/>
            <a:ext cx="27432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Roboto Condensed Light"/>
              <a:buNone/>
              <a:defRPr/>
            </a:lvl1pPr>
            <a:lvl2pPr lvl="1"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sp>
        <p:nvSpPr>
          <p:cNvPr id="167" name="Google Shape;167;p8"/>
          <p:cNvSpPr txBox="1"/>
          <p:nvPr>
            <p:ph idx="2" type="title"/>
          </p:nvPr>
        </p:nvSpPr>
        <p:spPr>
          <a:xfrm>
            <a:off x="715088" y="446894"/>
            <a:ext cx="73152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8" name="Google Shape;168;p8"/>
          <p:cNvSpPr txBox="1"/>
          <p:nvPr>
            <p:ph idx="3" type="ctrTitle"/>
          </p:nvPr>
        </p:nvSpPr>
        <p:spPr>
          <a:xfrm>
            <a:off x="2045693" y="2628993"/>
            <a:ext cx="1371600" cy="43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0"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9" name="Google Shape;169;p8"/>
          <p:cNvSpPr txBox="1"/>
          <p:nvPr>
            <p:ph idx="4" type="subTitle"/>
          </p:nvPr>
        </p:nvSpPr>
        <p:spPr>
          <a:xfrm>
            <a:off x="1359900" y="3007474"/>
            <a:ext cx="27432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Roboto Condensed Light"/>
              <a:buNone/>
              <a:defRPr/>
            </a:lvl1pPr>
            <a:lvl2pPr lvl="1" algn="ctr">
              <a:lnSpc>
                <a:spcPct val="100000"/>
              </a:lnSpc>
              <a:spcBef>
                <a:spcPts val="160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sp>
        <p:nvSpPr>
          <p:cNvPr id="170" name="Google Shape;170;p8"/>
          <p:cNvSpPr/>
          <p:nvPr/>
        </p:nvSpPr>
        <p:spPr>
          <a:xfrm rot="868138">
            <a:off x="-3156671" y="2341941"/>
            <a:ext cx="14404712" cy="4305838"/>
          </a:xfrm>
          <a:custGeom>
            <a:rect b="b" l="l" r="r" t="t"/>
            <a:pathLst>
              <a:path extrusionOk="0" h="118213" w="358119">
                <a:moveTo>
                  <a:pt x="1248" y="116063"/>
                </a:moveTo>
                <a:cubicBezTo>
                  <a:pt x="-7007" y="108253"/>
                  <a:pt x="27410" y="64882"/>
                  <a:pt x="53826" y="60437"/>
                </a:cubicBezTo>
                <a:cubicBezTo>
                  <a:pt x="80242" y="55992"/>
                  <a:pt x="126978" y="91679"/>
                  <a:pt x="159744" y="89393"/>
                </a:cubicBezTo>
                <a:cubicBezTo>
                  <a:pt x="192510" y="87107"/>
                  <a:pt x="225276" y="59993"/>
                  <a:pt x="250422" y="46721"/>
                </a:cubicBezTo>
                <a:cubicBezTo>
                  <a:pt x="275568" y="33450"/>
                  <a:pt x="296396" y="17511"/>
                  <a:pt x="310620" y="9764"/>
                </a:cubicBezTo>
                <a:cubicBezTo>
                  <a:pt x="324844" y="2017"/>
                  <a:pt x="330178" y="-904"/>
                  <a:pt x="335766" y="239"/>
                </a:cubicBezTo>
                <a:cubicBezTo>
                  <a:pt x="341354" y="1382"/>
                  <a:pt x="342624" y="-1221"/>
                  <a:pt x="344148" y="16622"/>
                </a:cubicBezTo>
                <a:cubicBezTo>
                  <a:pt x="345672" y="34466"/>
                  <a:pt x="374311" y="91362"/>
                  <a:pt x="344910" y="107300"/>
                </a:cubicBezTo>
                <a:cubicBezTo>
                  <a:pt x="315510" y="123239"/>
                  <a:pt x="208004" y="112253"/>
                  <a:pt x="167745" y="112253"/>
                </a:cubicBezTo>
                <a:cubicBezTo>
                  <a:pt x="127486" y="112253"/>
                  <a:pt x="131106" y="106665"/>
                  <a:pt x="103356" y="107300"/>
                </a:cubicBezTo>
                <a:cubicBezTo>
                  <a:pt x="75607" y="107935"/>
                  <a:pt x="9503" y="123874"/>
                  <a:pt x="1248" y="116063"/>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8"/>
          <p:cNvGrpSpPr/>
          <p:nvPr/>
        </p:nvGrpSpPr>
        <p:grpSpPr>
          <a:xfrm>
            <a:off x="4057195" y="4421159"/>
            <a:ext cx="442959" cy="147424"/>
            <a:chOff x="7749438" y="2914107"/>
            <a:chExt cx="268818" cy="89462"/>
          </a:xfrm>
        </p:grpSpPr>
        <p:sp>
          <p:nvSpPr>
            <p:cNvPr id="172" name="Google Shape;172;p8"/>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8"/>
          <p:cNvGrpSpPr/>
          <p:nvPr/>
        </p:nvGrpSpPr>
        <p:grpSpPr>
          <a:xfrm>
            <a:off x="8644563" y="224900"/>
            <a:ext cx="264675" cy="222000"/>
            <a:chOff x="1858425" y="4612725"/>
            <a:chExt cx="264675" cy="222000"/>
          </a:xfrm>
        </p:grpSpPr>
        <p:cxnSp>
          <p:nvCxnSpPr>
            <p:cNvPr id="177" name="Google Shape;177;p8"/>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78" name="Google Shape;178;p8"/>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79" name="Google Shape;179;p8"/>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180" name="Google Shape;180;p8"/>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181" name="Shape 181"/>
        <p:cNvGrpSpPr/>
        <p:nvPr/>
      </p:nvGrpSpPr>
      <p:grpSpPr>
        <a:xfrm>
          <a:off x="0" y="0"/>
          <a:ext cx="0" cy="0"/>
          <a:chOff x="0" y="0"/>
          <a:chExt cx="0" cy="0"/>
        </a:xfrm>
      </p:grpSpPr>
      <p:sp>
        <p:nvSpPr>
          <p:cNvPr id="182" name="Google Shape;182;p9"/>
          <p:cNvSpPr txBox="1"/>
          <p:nvPr>
            <p:ph type="ctrTitle"/>
          </p:nvPr>
        </p:nvSpPr>
        <p:spPr>
          <a:xfrm>
            <a:off x="3716075" y="1041100"/>
            <a:ext cx="4685400" cy="1854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Font typeface="Staatliches"/>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3" name="Google Shape;183;p9"/>
          <p:cNvSpPr/>
          <p:nvPr/>
        </p:nvSpPr>
        <p:spPr>
          <a:xfrm rot="1800031">
            <a:off x="-3866664" y="-197974"/>
            <a:ext cx="12559382" cy="9346253"/>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9"/>
          <p:cNvSpPr/>
          <p:nvPr/>
        </p:nvSpPr>
        <p:spPr>
          <a:xfrm rot="1800031">
            <a:off x="-3783814" y="487776"/>
            <a:ext cx="12559382" cy="9346253"/>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 name="Google Shape;185;p9"/>
          <p:cNvGrpSpPr/>
          <p:nvPr/>
        </p:nvGrpSpPr>
        <p:grpSpPr>
          <a:xfrm rot="409800">
            <a:off x="5131123" y="3817363"/>
            <a:ext cx="382627" cy="285531"/>
            <a:chOff x="8730655" y="2307484"/>
            <a:chExt cx="275278" cy="205421"/>
          </a:xfrm>
        </p:grpSpPr>
        <p:sp>
          <p:nvSpPr>
            <p:cNvPr id="186" name="Google Shape;186;p9"/>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9"/>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9525">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9"/>
          <p:cNvGrpSpPr/>
          <p:nvPr/>
        </p:nvGrpSpPr>
        <p:grpSpPr>
          <a:xfrm rot="5400000">
            <a:off x="2795082" y="892484"/>
            <a:ext cx="442959" cy="147424"/>
            <a:chOff x="7749438" y="2914107"/>
            <a:chExt cx="268818" cy="89462"/>
          </a:xfrm>
        </p:grpSpPr>
        <p:sp>
          <p:nvSpPr>
            <p:cNvPr id="189" name="Google Shape;189;p9"/>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9"/>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9"/>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9"/>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3" name="Shape 193"/>
        <p:cNvGrpSpPr/>
        <p:nvPr/>
      </p:nvGrpSpPr>
      <p:grpSpPr>
        <a:xfrm>
          <a:off x="0" y="0"/>
          <a:ext cx="0" cy="0"/>
          <a:chOff x="0" y="0"/>
          <a:chExt cx="0" cy="0"/>
        </a:xfrm>
      </p:grpSpPr>
      <p:sp>
        <p:nvSpPr>
          <p:cNvPr id="194" name="Google Shape;194;p10"/>
          <p:cNvSpPr txBox="1"/>
          <p:nvPr>
            <p:ph type="title"/>
          </p:nvPr>
        </p:nvSpPr>
        <p:spPr>
          <a:xfrm>
            <a:off x="715100" y="2222150"/>
            <a:ext cx="45639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95" name="Google Shape;195;p10"/>
          <p:cNvSpPr txBox="1"/>
          <p:nvPr>
            <p:ph idx="1" type="subTitle"/>
          </p:nvPr>
        </p:nvSpPr>
        <p:spPr>
          <a:xfrm>
            <a:off x="715100" y="610625"/>
            <a:ext cx="5802600" cy="174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196" name="Google Shape;196;p10"/>
          <p:cNvSpPr/>
          <p:nvPr/>
        </p:nvSpPr>
        <p:spPr>
          <a:xfrm rot="1001164">
            <a:off x="-2351157" y="1410668"/>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 name="Google Shape;197;p10"/>
          <p:cNvGrpSpPr/>
          <p:nvPr/>
        </p:nvGrpSpPr>
        <p:grpSpPr>
          <a:xfrm>
            <a:off x="3784945" y="3535984"/>
            <a:ext cx="442959" cy="147424"/>
            <a:chOff x="7749438" y="2914107"/>
            <a:chExt cx="268818" cy="89462"/>
          </a:xfrm>
        </p:grpSpPr>
        <p:sp>
          <p:nvSpPr>
            <p:cNvPr id="198" name="Google Shape;198;p10"/>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0"/>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0"/>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0"/>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 name="Google Shape;202;p10"/>
          <p:cNvGrpSpPr/>
          <p:nvPr/>
        </p:nvGrpSpPr>
        <p:grpSpPr>
          <a:xfrm>
            <a:off x="8428900" y="313000"/>
            <a:ext cx="264675" cy="222000"/>
            <a:chOff x="1858425" y="4612725"/>
            <a:chExt cx="264675" cy="222000"/>
          </a:xfrm>
        </p:grpSpPr>
        <p:cxnSp>
          <p:nvCxnSpPr>
            <p:cNvPr id="203" name="Google Shape;203;p10"/>
            <p:cNvCxnSpPr/>
            <p:nvPr/>
          </p:nvCxnSpPr>
          <p:spPr>
            <a:xfrm>
              <a:off x="185842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204" name="Google Shape;204;p10"/>
            <p:cNvCxnSpPr/>
            <p:nvPr/>
          </p:nvCxnSpPr>
          <p:spPr>
            <a:xfrm>
              <a:off x="1944200"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205" name="Google Shape;205;p10"/>
            <p:cNvCxnSpPr/>
            <p:nvPr/>
          </p:nvCxnSpPr>
          <p:spPr>
            <a:xfrm>
              <a:off x="2037375" y="4612725"/>
              <a:ext cx="0" cy="222000"/>
            </a:xfrm>
            <a:prstGeom prst="straightConnector1">
              <a:avLst/>
            </a:prstGeom>
            <a:noFill/>
            <a:ln cap="flat" cmpd="sng" w="19050">
              <a:solidFill>
                <a:schemeClr val="lt1"/>
              </a:solidFill>
              <a:prstDash val="solid"/>
              <a:round/>
              <a:headEnd len="sm" w="sm" type="none"/>
              <a:tailEnd len="sm" w="sm" type="none"/>
            </a:ln>
          </p:spPr>
        </p:cxnSp>
        <p:cxnSp>
          <p:nvCxnSpPr>
            <p:cNvPr id="206" name="Google Shape;206;p10"/>
            <p:cNvCxnSpPr/>
            <p:nvPr/>
          </p:nvCxnSpPr>
          <p:spPr>
            <a:xfrm>
              <a:off x="2123100" y="4612725"/>
              <a:ext cx="0" cy="2220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1pPr>
            <a:lvl2pPr indent="-317500" lvl="1" marL="9144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2pPr>
            <a:lvl3pPr indent="-317500" lvl="2" marL="13716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3pPr>
            <a:lvl4pPr indent="-317500" lvl="3" marL="18288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4pPr>
            <a:lvl5pPr indent="-317500" lvl="4" marL="22860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5pPr>
            <a:lvl6pPr indent="-317500" lvl="5" marL="27432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6pPr>
            <a:lvl7pPr indent="-317500" lvl="6" marL="32004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7pPr>
            <a:lvl8pPr indent="-317500" lvl="7" marL="3657600" marR="0" rtl="0" algn="l">
              <a:lnSpc>
                <a:spcPct val="115000"/>
              </a:lnSpc>
              <a:spcBef>
                <a:spcPts val="1600"/>
              </a:spcBef>
              <a:spcAft>
                <a:spcPts val="0"/>
              </a:spcAft>
              <a:buClr>
                <a:schemeClr val="lt1"/>
              </a:buClr>
              <a:buSzPts val="1400"/>
              <a:buFont typeface="Lato"/>
              <a:buChar char="○"/>
              <a:defRPr b="0" i="0" sz="1400" u="none" cap="none" strike="noStrike">
                <a:solidFill>
                  <a:schemeClr val="lt1"/>
                </a:solidFill>
                <a:latin typeface="Lato"/>
                <a:ea typeface="Lato"/>
                <a:cs typeface="Lato"/>
                <a:sym typeface="Lato"/>
              </a:defRPr>
            </a:lvl8pPr>
            <a:lvl9pPr indent="-317500" lvl="8" marL="4114800" marR="0" rtl="0" algn="l">
              <a:lnSpc>
                <a:spcPct val="115000"/>
              </a:lnSpc>
              <a:spcBef>
                <a:spcPts val="1600"/>
              </a:spcBef>
              <a:spcAft>
                <a:spcPts val="1600"/>
              </a:spcAft>
              <a:buClr>
                <a:schemeClr val="lt1"/>
              </a:buClr>
              <a:buSzPts val="1400"/>
              <a:buFont typeface="Lato"/>
              <a:buChar char="■"/>
              <a:defRPr b="0" i="0" sz="1400" u="none" cap="none" strike="noStrike">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orient="horz" pos="385">
          <p15:clr>
            <a:srgbClr val="EA4335"/>
          </p15:clr>
        </p15:guide>
        <p15:guide id="6" orient="horz" pos="60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hyperlink" Target="http://drive.google.com/file/d/1awXf16JUPtVwhjCxINahl5J7WzYT-33z/view"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3.png"/><Relationship Id="rId11" Type="http://schemas.openxmlformats.org/officeDocument/2006/relationships/image" Target="../media/image16.png"/><Relationship Id="rId10" Type="http://schemas.openxmlformats.org/officeDocument/2006/relationships/image" Target="../media/image2.png"/><Relationship Id="rId1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hyperlink" Target="https://docs.google.com/spreadsheets/d/1GZt8gZXZdVP_PqZpvDy5Knob3uttl6aOkinCnUqdACA/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3.jpg"/><Relationship Id="rId5"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6.jpg"/><Relationship Id="rId5" Type="http://schemas.openxmlformats.org/officeDocument/2006/relationships/hyperlink" Target="http://drive.google.com/file/d/1Jl_aB6oI8ZYyEl1biroQe8ifYDW82Rqn/view" TargetMode="External"/><Relationship Id="rId6"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drive.google.com/file/d/1awXf16JUPtVwhjCxINahl5J7WzYT-33z/view" TargetMode="Externa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15.jpg"/><Relationship Id="rId6" Type="http://schemas.openxmlformats.org/officeDocument/2006/relationships/image" Target="../media/image5.jpg"/><Relationship Id="rId7" Type="http://schemas.openxmlformats.org/officeDocument/2006/relationships/image" Target="../media/image37.png"/><Relationship Id="rId8"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37" title="tv ad .mp4">
            <a:hlinkClick r:id="rId3"/>
          </p:cNvPr>
          <p:cNvPicPr preferRelativeResize="0"/>
          <p:nvPr/>
        </p:nvPicPr>
        <p:blipFill>
          <a:blip r:embed="rId4">
            <a:alphaModFix/>
          </a:blip>
          <a:stretch>
            <a:fillRect/>
          </a:stretch>
        </p:blipFill>
        <p:spPr>
          <a:xfrm>
            <a:off x="0" y="0"/>
            <a:ext cx="9144000" cy="51435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46"/>
          <p:cNvSpPr/>
          <p:nvPr/>
        </p:nvSpPr>
        <p:spPr>
          <a:xfrm>
            <a:off x="5006881" y="3708870"/>
            <a:ext cx="3262200" cy="38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Montserrat"/>
              <a:ea typeface="Montserrat"/>
              <a:cs typeface="Montserrat"/>
              <a:sym typeface="Montserrat"/>
            </a:endParaRPr>
          </a:p>
        </p:txBody>
      </p:sp>
      <p:pic>
        <p:nvPicPr>
          <p:cNvPr descr="Shape&#10;&#10;Description automatically generated with medium confidence" id="1069" name="Google Shape;1069;p46"/>
          <p:cNvPicPr preferRelativeResize="0"/>
          <p:nvPr/>
        </p:nvPicPr>
        <p:blipFill rotWithShape="1">
          <a:blip r:embed="rId3">
            <a:alphaModFix/>
          </a:blip>
          <a:srcRect b="0" l="0" r="0" t="0"/>
          <a:stretch/>
        </p:blipFill>
        <p:spPr>
          <a:xfrm>
            <a:off x="229780" y="2785081"/>
            <a:ext cx="662997" cy="670618"/>
          </a:xfrm>
          <a:prstGeom prst="rect">
            <a:avLst/>
          </a:prstGeom>
          <a:noFill/>
          <a:ln>
            <a:noFill/>
          </a:ln>
        </p:spPr>
      </p:pic>
      <p:pic>
        <p:nvPicPr>
          <p:cNvPr descr="Shape&#10;&#10;Description automatically generated with medium confidence" id="1070" name="Google Shape;1070;p46"/>
          <p:cNvPicPr preferRelativeResize="0"/>
          <p:nvPr/>
        </p:nvPicPr>
        <p:blipFill rotWithShape="1">
          <a:blip r:embed="rId3">
            <a:alphaModFix/>
          </a:blip>
          <a:srcRect b="0" l="0" r="0" t="0"/>
          <a:stretch/>
        </p:blipFill>
        <p:spPr>
          <a:xfrm>
            <a:off x="2689803" y="4188461"/>
            <a:ext cx="662997" cy="670618"/>
          </a:xfrm>
          <a:prstGeom prst="rect">
            <a:avLst/>
          </a:prstGeom>
          <a:noFill/>
          <a:ln>
            <a:noFill/>
          </a:ln>
        </p:spPr>
      </p:pic>
      <p:sp>
        <p:nvSpPr>
          <p:cNvPr id="1071" name="Google Shape;1071;p46"/>
          <p:cNvSpPr txBox="1"/>
          <p:nvPr/>
        </p:nvSpPr>
        <p:spPr>
          <a:xfrm>
            <a:off x="1986600" y="320300"/>
            <a:ext cx="5170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3600" u="none" cap="none" strike="noStrike">
                <a:solidFill>
                  <a:srgbClr val="FFFFFF"/>
                </a:solidFill>
                <a:latin typeface="Arial"/>
                <a:ea typeface="Arial"/>
                <a:cs typeface="Arial"/>
                <a:sym typeface="Arial"/>
              </a:rPr>
              <a:t>PRODUCT </a:t>
            </a:r>
            <a:r>
              <a:rPr b="1" i="0" lang="en" sz="3600" u="none" cap="none" strike="noStrike">
                <a:solidFill>
                  <a:srgbClr val="D0E1A3"/>
                </a:solidFill>
                <a:latin typeface="Arial"/>
                <a:ea typeface="Arial"/>
                <a:cs typeface="Arial"/>
                <a:sym typeface="Arial"/>
              </a:rPr>
              <a:t>OVERVIE</a:t>
            </a:r>
            <a:r>
              <a:rPr b="1" lang="en" sz="3600">
                <a:solidFill>
                  <a:srgbClr val="D0E1A3"/>
                </a:solidFill>
              </a:rPr>
              <a:t>W</a:t>
            </a:r>
            <a:endParaRPr b="0" i="0" sz="3600" u="none" cap="none" strike="noStrike">
              <a:solidFill>
                <a:srgbClr val="000000"/>
              </a:solidFill>
              <a:latin typeface="Arial"/>
              <a:ea typeface="Arial"/>
              <a:cs typeface="Arial"/>
              <a:sym typeface="Arial"/>
            </a:endParaRPr>
          </a:p>
        </p:txBody>
      </p:sp>
      <p:pic>
        <p:nvPicPr>
          <p:cNvPr id="1072" name="Google Shape;1072;p46"/>
          <p:cNvPicPr preferRelativeResize="0"/>
          <p:nvPr/>
        </p:nvPicPr>
        <p:blipFill rotWithShape="1">
          <a:blip r:embed="rId4">
            <a:alphaModFix/>
          </a:blip>
          <a:srcRect b="0" l="0" r="0" t="0"/>
          <a:stretch/>
        </p:blipFill>
        <p:spPr>
          <a:xfrm>
            <a:off x="407225" y="1264843"/>
            <a:ext cx="470469" cy="533830"/>
          </a:xfrm>
          <a:prstGeom prst="rect">
            <a:avLst/>
          </a:prstGeom>
          <a:noFill/>
          <a:ln>
            <a:noFill/>
          </a:ln>
        </p:spPr>
      </p:pic>
      <p:pic>
        <p:nvPicPr>
          <p:cNvPr id="1073" name="Google Shape;1073;p46"/>
          <p:cNvPicPr preferRelativeResize="0"/>
          <p:nvPr/>
        </p:nvPicPr>
        <p:blipFill rotWithShape="1">
          <a:blip r:embed="rId5">
            <a:alphaModFix/>
          </a:blip>
          <a:srcRect b="0" l="0" r="0" t="0"/>
          <a:stretch/>
        </p:blipFill>
        <p:spPr>
          <a:xfrm>
            <a:off x="407225" y="2188856"/>
            <a:ext cx="470469" cy="533830"/>
          </a:xfrm>
          <a:prstGeom prst="rect">
            <a:avLst/>
          </a:prstGeom>
          <a:noFill/>
          <a:ln>
            <a:noFill/>
          </a:ln>
        </p:spPr>
      </p:pic>
      <p:pic>
        <p:nvPicPr>
          <p:cNvPr id="1074" name="Google Shape;1074;p46"/>
          <p:cNvPicPr preferRelativeResize="0"/>
          <p:nvPr/>
        </p:nvPicPr>
        <p:blipFill rotWithShape="1">
          <a:blip r:embed="rId6">
            <a:alphaModFix/>
          </a:blip>
          <a:srcRect b="0" l="0" r="0" t="0"/>
          <a:stretch/>
        </p:blipFill>
        <p:spPr>
          <a:xfrm>
            <a:off x="407225" y="3214383"/>
            <a:ext cx="470469" cy="533830"/>
          </a:xfrm>
          <a:prstGeom prst="rect">
            <a:avLst/>
          </a:prstGeom>
          <a:noFill/>
          <a:ln>
            <a:noFill/>
          </a:ln>
        </p:spPr>
      </p:pic>
      <p:sp>
        <p:nvSpPr>
          <p:cNvPr id="1075" name="Google Shape;1075;p46"/>
          <p:cNvSpPr txBox="1"/>
          <p:nvPr/>
        </p:nvSpPr>
        <p:spPr>
          <a:xfrm>
            <a:off x="1060732" y="3201998"/>
            <a:ext cx="1798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600">
                <a:solidFill>
                  <a:srgbClr val="D0E1A3"/>
                </a:solidFill>
                <a:latin typeface="Montserrat"/>
                <a:ea typeface="Montserrat"/>
                <a:cs typeface="Montserrat"/>
                <a:sym typeface="Montserrat"/>
              </a:rPr>
              <a:t>Soft and Cuddly Material</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076" name="Google Shape;1076;p46"/>
          <p:cNvSpPr txBox="1"/>
          <p:nvPr/>
        </p:nvSpPr>
        <p:spPr>
          <a:xfrm>
            <a:off x="1072032" y="2079761"/>
            <a:ext cx="1798200" cy="126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600">
                <a:solidFill>
                  <a:srgbClr val="D0E1A3"/>
                </a:solidFill>
                <a:latin typeface="Montserrat"/>
                <a:ea typeface="Montserrat"/>
                <a:cs typeface="Montserrat"/>
                <a:sym typeface="Montserrat"/>
              </a:rPr>
              <a:t>Emotional Recognition Technology</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077" name="Google Shape;1077;p46"/>
          <p:cNvSpPr txBox="1"/>
          <p:nvPr/>
        </p:nvSpPr>
        <p:spPr>
          <a:xfrm>
            <a:off x="1079207" y="1328661"/>
            <a:ext cx="17982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600">
                <a:solidFill>
                  <a:srgbClr val="D0E1A3"/>
                </a:solidFill>
                <a:latin typeface="Montserrat"/>
                <a:ea typeface="Montserrat"/>
                <a:cs typeface="Montserrat"/>
                <a:sym typeface="Montserrat"/>
              </a:rPr>
              <a:t>Durability</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1078" name="Google Shape;1078;p46"/>
          <p:cNvPicPr preferRelativeResize="0"/>
          <p:nvPr/>
        </p:nvPicPr>
        <p:blipFill rotWithShape="1">
          <a:blip r:embed="rId7">
            <a:alphaModFix/>
          </a:blip>
          <a:srcRect b="0" l="0" r="0" t="0"/>
          <a:stretch/>
        </p:blipFill>
        <p:spPr>
          <a:xfrm>
            <a:off x="3251715" y="1189843"/>
            <a:ext cx="470469" cy="533830"/>
          </a:xfrm>
          <a:prstGeom prst="rect">
            <a:avLst/>
          </a:prstGeom>
          <a:noFill/>
          <a:ln>
            <a:noFill/>
          </a:ln>
        </p:spPr>
      </p:pic>
      <p:pic>
        <p:nvPicPr>
          <p:cNvPr id="1079" name="Google Shape;1079;p46"/>
          <p:cNvPicPr preferRelativeResize="0"/>
          <p:nvPr/>
        </p:nvPicPr>
        <p:blipFill rotWithShape="1">
          <a:blip r:embed="rId8">
            <a:alphaModFix/>
          </a:blip>
          <a:srcRect b="0" l="0" r="0" t="0"/>
          <a:stretch/>
        </p:blipFill>
        <p:spPr>
          <a:xfrm>
            <a:off x="3293158" y="2283248"/>
            <a:ext cx="470469" cy="533830"/>
          </a:xfrm>
          <a:prstGeom prst="rect">
            <a:avLst/>
          </a:prstGeom>
          <a:noFill/>
          <a:ln>
            <a:noFill/>
          </a:ln>
        </p:spPr>
      </p:pic>
      <p:pic>
        <p:nvPicPr>
          <p:cNvPr id="1080" name="Google Shape;1080;p46"/>
          <p:cNvPicPr preferRelativeResize="0"/>
          <p:nvPr/>
        </p:nvPicPr>
        <p:blipFill rotWithShape="1">
          <a:blip r:embed="rId9">
            <a:alphaModFix/>
          </a:blip>
          <a:srcRect b="0" l="0" r="0" t="0"/>
          <a:stretch/>
        </p:blipFill>
        <p:spPr>
          <a:xfrm>
            <a:off x="3293151" y="3433124"/>
            <a:ext cx="429025" cy="486794"/>
          </a:xfrm>
          <a:prstGeom prst="rect">
            <a:avLst/>
          </a:prstGeom>
          <a:noFill/>
          <a:ln>
            <a:noFill/>
          </a:ln>
        </p:spPr>
      </p:pic>
      <p:sp>
        <p:nvSpPr>
          <p:cNvPr id="1081" name="Google Shape;1081;p46"/>
          <p:cNvSpPr txBox="1"/>
          <p:nvPr/>
        </p:nvSpPr>
        <p:spPr>
          <a:xfrm>
            <a:off x="3904732" y="2245148"/>
            <a:ext cx="1798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Motion </a:t>
            </a:r>
            <a:endParaRPr/>
          </a:p>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Detection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082" name="Google Shape;1082;p46"/>
          <p:cNvSpPr txBox="1"/>
          <p:nvPr/>
        </p:nvSpPr>
        <p:spPr>
          <a:xfrm>
            <a:off x="3920699" y="3377625"/>
            <a:ext cx="15999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Wireless </a:t>
            </a:r>
            <a:endParaRPr/>
          </a:p>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Connectivity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083" name="Google Shape;1083;p46"/>
          <p:cNvSpPr txBox="1"/>
          <p:nvPr/>
        </p:nvSpPr>
        <p:spPr>
          <a:xfrm>
            <a:off x="3898607" y="1328661"/>
            <a:ext cx="1798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600">
                <a:solidFill>
                  <a:srgbClr val="D0E1A3"/>
                </a:solidFill>
                <a:latin typeface="Montserrat"/>
                <a:ea typeface="Montserrat"/>
                <a:cs typeface="Montserrat"/>
                <a:sym typeface="Montserrat"/>
              </a:rPr>
              <a:t>Nanny Cam</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1084" name="Google Shape;1084;p46"/>
          <p:cNvPicPr preferRelativeResize="0"/>
          <p:nvPr/>
        </p:nvPicPr>
        <p:blipFill rotWithShape="1">
          <a:blip r:embed="rId10">
            <a:alphaModFix/>
          </a:blip>
          <a:srcRect b="0" l="0" r="0" t="0"/>
          <a:stretch/>
        </p:blipFill>
        <p:spPr>
          <a:xfrm>
            <a:off x="6208105" y="1163329"/>
            <a:ext cx="559936" cy="635347"/>
          </a:xfrm>
          <a:prstGeom prst="rect">
            <a:avLst/>
          </a:prstGeom>
          <a:noFill/>
          <a:ln>
            <a:noFill/>
          </a:ln>
        </p:spPr>
      </p:pic>
      <p:pic>
        <p:nvPicPr>
          <p:cNvPr id="1085" name="Google Shape;1085;p46"/>
          <p:cNvPicPr preferRelativeResize="0"/>
          <p:nvPr/>
        </p:nvPicPr>
        <p:blipFill rotWithShape="1">
          <a:blip r:embed="rId11">
            <a:alphaModFix/>
          </a:blip>
          <a:srcRect b="0" l="0" r="0" t="0"/>
          <a:stretch/>
        </p:blipFill>
        <p:spPr>
          <a:xfrm>
            <a:off x="6224975" y="2346199"/>
            <a:ext cx="470475" cy="533829"/>
          </a:xfrm>
          <a:prstGeom prst="rect">
            <a:avLst/>
          </a:prstGeom>
          <a:noFill/>
          <a:ln>
            <a:noFill/>
          </a:ln>
        </p:spPr>
      </p:pic>
      <p:pic>
        <p:nvPicPr>
          <p:cNvPr id="1086" name="Google Shape;1086;p46"/>
          <p:cNvPicPr preferRelativeResize="0"/>
          <p:nvPr/>
        </p:nvPicPr>
        <p:blipFill rotWithShape="1">
          <a:blip r:embed="rId12">
            <a:alphaModFix/>
          </a:blip>
          <a:srcRect b="0" l="0" r="0" t="0"/>
          <a:stretch/>
        </p:blipFill>
        <p:spPr>
          <a:xfrm>
            <a:off x="6246900" y="3466422"/>
            <a:ext cx="429025" cy="486798"/>
          </a:xfrm>
          <a:prstGeom prst="rect">
            <a:avLst/>
          </a:prstGeom>
          <a:noFill/>
          <a:ln>
            <a:noFill/>
          </a:ln>
        </p:spPr>
      </p:pic>
      <p:sp>
        <p:nvSpPr>
          <p:cNvPr id="1087" name="Google Shape;1087;p46"/>
          <p:cNvSpPr txBox="1"/>
          <p:nvPr/>
        </p:nvSpPr>
        <p:spPr>
          <a:xfrm>
            <a:off x="6768052" y="1163325"/>
            <a:ext cx="1524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Voice </a:t>
            </a:r>
            <a:endParaRPr/>
          </a:p>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Recognition</a:t>
            </a:r>
            <a:endParaRPr b="0" i="0" sz="1600" u="none" cap="none" strike="noStrike">
              <a:solidFill>
                <a:srgbClr val="000000"/>
              </a:solidFill>
              <a:latin typeface="Arial"/>
              <a:ea typeface="Arial"/>
              <a:cs typeface="Arial"/>
              <a:sym typeface="Arial"/>
            </a:endParaRPr>
          </a:p>
        </p:txBody>
      </p:sp>
      <p:sp>
        <p:nvSpPr>
          <p:cNvPr id="1088" name="Google Shape;1088;p46"/>
          <p:cNvSpPr txBox="1"/>
          <p:nvPr/>
        </p:nvSpPr>
        <p:spPr>
          <a:xfrm>
            <a:off x="6883023" y="3364575"/>
            <a:ext cx="1524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Educational</a:t>
            </a:r>
            <a:endParaRPr/>
          </a:p>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Content</a:t>
            </a:r>
            <a:endParaRPr b="0" i="0" sz="1600" u="none" cap="none" strike="noStrike">
              <a:solidFill>
                <a:srgbClr val="000000"/>
              </a:solidFill>
              <a:latin typeface="Arial"/>
              <a:ea typeface="Arial"/>
              <a:cs typeface="Arial"/>
              <a:sym typeface="Arial"/>
            </a:endParaRPr>
          </a:p>
        </p:txBody>
      </p:sp>
      <p:sp>
        <p:nvSpPr>
          <p:cNvPr id="1089" name="Google Shape;1089;p46"/>
          <p:cNvSpPr txBox="1"/>
          <p:nvPr/>
        </p:nvSpPr>
        <p:spPr>
          <a:xfrm>
            <a:off x="6849814" y="2321348"/>
            <a:ext cx="1266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Safe and </a:t>
            </a:r>
            <a:endParaRPr/>
          </a:p>
          <a:p>
            <a:pPr indent="0" lvl="0" marL="0" marR="0" rtl="0" algn="l">
              <a:lnSpc>
                <a:spcPct val="100000"/>
              </a:lnSpc>
              <a:spcBef>
                <a:spcPts val="0"/>
              </a:spcBef>
              <a:spcAft>
                <a:spcPts val="0"/>
              </a:spcAft>
              <a:buNone/>
            </a:pPr>
            <a:r>
              <a:rPr b="0" i="0" lang="en" sz="1600" u="none" cap="none" strike="noStrike">
                <a:solidFill>
                  <a:srgbClr val="D0E1A3"/>
                </a:solidFill>
                <a:latin typeface="Montserrat"/>
                <a:ea typeface="Montserrat"/>
                <a:cs typeface="Montserrat"/>
                <a:sym typeface="Montserrat"/>
              </a:rPr>
              <a:t>Non-Toxic</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47"/>
          <p:cNvSpPr txBox="1"/>
          <p:nvPr>
            <p:ph type="ctrTitle"/>
          </p:nvPr>
        </p:nvSpPr>
        <p:spPr>
          <a:xfrm>
            <a:off x="1047044" y="1406493"/>
            <a:ext cx="4732500" cy="702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2800">
                <a:latin typeface="Arial"/>
                <a:ea typeface="Arial"/>
                <a:cs typeface="Arial"/>
                <a:sym typeface="Arial"/>
              </a:rPr>
              <a:t>MARKET APPROACH  </a:t>
            </a:r>
            <a:endParaRPr sz="2800">
              <a:latin typeface="Arial"/>
              <a:ea typeface="Arial"/>
              <a:cs typeface="Arial"/>
              <a:sym typeface="Arial"/>
            </a:endParaRPr>
          </a:p>
        </p:txBody>
      </p:sp>
      <p:grpSp>
        <p:nvGrpSpPr>
          <p:cNvPr id="1095" name="Google Shape;1095;p47"/>
          <p:cNvGrpSpPr/>
          <p:nvPr/>
        </p:nvGrpSpPr>
        <p:grpSpPr>
          <a:xfrm>
            <a:off x="5604737" y="1489100"/>
            <a:ext cx="2543259" cy="3346492"/>
            <a:chOff x="4844500" y="698000"/>
            <a:chExt cx="2922950" cy="3846100"/>
          </a:xfrm>
        </p:grpSpPr>
        <p:sp>
          <p:nvSpPr>
            <p:cNvPr id="1096" name="Google Shape;1096;p47"/>
            <p:cNvSpPr/>
            <p:nvPr/>
          </p:nvSpPr>
          <p:spPr>
            <a:xfrm flipH="1">
              <a:off x="6715000" y="4343100"/>
              <a:ext cx="116110" cy="88244"/>
            </a:xfrm>
            <a:custGeom>
              <a:rect b="b" l="l" r="r" t="t"/>
              <a:pathLst>
                <a:path extrusionOk="0" fill="none" h="6272" w="6272">
                  <a:moveTo>
                    <a:pt x="6271" y="3603"/>
                  </a:moveTo>
                  <a:cubicBezTo>
                    <a:pt x="6271" y="1201"/>
                    <a:pt x="3403" y="1"/>
                    <a:pt x="1701" y="1702"/>
                  </a:cubicBezTo>
                  <a:cubicBezTo>
                    <a:pt x="0" y="3403"/>
                    <a:pt x="1201" y="6272"/>
                    <a:pt x="3603" y="6272"/>
                  </a:cubicBezTo>
                  <a:cubicBezTo>
                    <a:pt x="5070" y="6272"/>
                    <a:pt x="6271" y="5071"/>
                    <a:pt x="6271" y="3603"/>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7"/>
            <p:cNvSpPr/>
            <p:nvPr/>
          </p:nvSpPr>
          <p:spPr>
            <a:xfrm flipH="1">
              <a:off x="5796025" y="698000"/>
              <a:ext cx="1971425" cy="3846100"/>
            </a:xfrm>
            <a:custGeom>
              <a:rect b="b" l="l" r="r" t="t"/>
              <a:pathLst>
                <a:path extrusionOk="0" fill="none" h="153844" w="78857">
                  <a:moveTo>
                    <a:pt x="6072" y="0"/>
                  </a:moveTo>
                  <a:lnTo>
                    <a:pt x="72786" y="0"/>
                  </a:lnTo>
                  <a:cubicBezTo>
                    <a:pt x="76155" y="0"/>
                    <a:pt x="78857" y="2702"/>
                    <a:pt x="78857" y="6038"/>
                  </a:cubicBezTo>
                  <a:lnTo>
                    <a:pt x="78857" y="147806"/>
                  </a:lnTo>
                  <a:cubicBezTo>
                    <a:pt x="78857" y="151142"/>
                    <a:pt x="76155" y="153844"/>
                    <a:pt x="72786" y="153844"/>
                  </a:cubicBezTo>
                  <a:lnTo>
                    <a:pt x="6072" y="153844"/>
                  </a:lnTo>
                  <a:cubicBezTo>
                    <a:pt x="2702" y="153844"/>
                    <a:pt x="1" y="151142"/>
                    <a:pt x="1" y="147806"/>
                  </a:cubicBezTo>
                  <a:lnTo>
                    <a:pt x="1" y="6038"/>
                  </a:lnTo>
                  <a:cubicBezTo>
                    <a:pt x="1" y="2702"/>
                    <a:pt x="2702" y="0"/>
                    <a:pt x="6072"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7"/>
            <p:cNvSpPr/>
            <p:nvPr/>
          </p:nvSpPr>
          <p:spPr>
            <a:xfrm flipH="1">
              <a:off x="5883575" y="959025"/>
              <a:ext cx="1796300" cy="3357425"/>
            </a:xfrm>
            <a:custGeom>
              <a:rect b="b" l="l" r="r" t="t"/>
              <a:pathLst>
                <a:path extrusionOk="0" h="134297" w="71852">
                  <a:moveTo>
                    <a:pt x="0" y="0"/>
                  </a:moveTo>
                  <a:lnTo>
                    <a:pt x="0" y="134296"/>
                  </a:lnTo>
                  <a:lnTo>
                    <a:pt x="71851" y="134296"/>
                  </a:lnTo>
                  <a:lnTo>
                    <a:pt x="71851" y="0"/>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7"/>
            <p:cNvSpPr/>
            <p:nvPr/>
          </p:nvSpPr>
          <p:spPr>
            <a:xfrm flipH="1">
              <a:off x="5986975" y="1989750"/>
              <a:ext cx="1646200" cy="1647050"/>
            </a:xfrm>
            <a:custGeom>
              <a:rect b="b" l="l" r="r" t="t"/>
              <a:pathLst>
                <a:path extrusionOk="0" h="65882" w="65848">
                  <a:moveTo>
                    <a:pt x="32924" y="1"/>
                  </a:moveTo>
                  <a:cubicBezTo>
                    <a:pt x="14744" y="1"/>
                    <a:pt x="0" y="14744"/>
                    <a:pt x="0" y="32924"/>
                  </a:cubicBezTo>
                  <a:cubicBezTo>
                    <a:pt x="0" y="51137"/>
                    <a:pt x="14744" y="65881"/>
                    <a:pt x="32924" y="65881"/>
                  </a:cubicBezTo>
                  <a:cubicBezTo>
                    <a:pt x="51103" y="65881"/>
                    <a:pt x="65847" y="51137"/>
                    <a:pt x="65847" y="32924"/>
                  </a:cubicBezTo>
                  <a:cubicBezTo>
                    <a:pt x="65847" y="14744"/>
                    <a:pt x="51103" y="1"/>
                    <a:pt x="32924"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7"/>
            <p:cNvSpPr/>
            <p:nvPr/>
          </p:nvSpPr>
          <p:spPr>
            <a:xfrm flipH="1">
              <a:off x="5938625" y="1361800"/>
              <a:ext cx="1678725" cy="382800"/>
            </a:xfrm>
            <a:custGeom>
              <a:rect b="b" l="l" r="r" t="t"/>
              <a:pathLst>
                <a:path extrusionOk="0" h="15312" w="67149">
                  <a:moveTo>
                    <a:pt x="1" y="1"/>
                  </a:moveTo>
                  <a:lnTo>
                    <a:pt x="1" y="15312"/>
                  </a:lnTo>
                  <a:lnTo>
                    <a:pt x="67149" y="15312"/>
                  </a:lnTo>
                  <a:lnTo>
                    <a:pt x="67149"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7"/>
            <p:cNvSpPr/>
            <p:nvPr/>
          </p:nvSpPr>
          <p:spPr>
            <a:xfrm flipH="1">
              <a:off x="5938625" y="3871925"/>
              <a:ext cx="1678725" cy="381975"/>
            </a:xfrm>
            <a:custGeom>
              <a:rect b="b" l="l" r="r" t="t"/>
              <a:pathLst>
                <a:path extrusionOk="0" h="15279" w="67149">
                  <a:moveTo>
                    <a:pt x="1" y="1"/>
                  </a:moveTo>
                  <a:lnTo>
                    <a:pt x="1" y="15278"/>
                  </a:lnTo>
                  <a:lnTo>
                    <a:pt x="67149" y="15278"/>
                  </a:lnTo>
                  <a:lnTo>
                    <a:pt x="67149"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7"/>
            <p:cNvSpPr/>
            <p:nvPr/>
          </p:nvSpPr>
          <p:spPr>
            <a:xfrm flipH="1">
              <a:off x="5938625" y="3739325"/>
              <a:ext cx="1678725" cy="15875"/>
            </a:xfrm>
            <a:custGeom>
              <a:rect b="b" l="l" r="r" t="t"/>
              <a:pathLst>
                <a:path extrusionOk="0" h="635" w="67149">
                  <a:moveTo>
                    <a:pt x="1" y="1"/>
                  </a:moveTo>
                  <a:lnTo>
                    <a:pt x="1" y="635"/>
                  </a:lnTo>
                  <a:lnTo>
                    <a:pt x="67149" y="635"/>
                  </a:lnTo>
                  <a:lnTo>
                    <a:pt x="671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7"/>
            <p:cNvSpPr/>
            <p:nvPr/>
          </p:nvSpPr>
          <p:spPr>
            <a:xfrm flipH="1">
              <a:off x="5938625" y="3813550"/>
              <a:ext cx="1678725" cy="16700"/>
            </a:xfrm>
            <a:custGeom>
              <a:rect b="b" l="l" r="r" t="t"/>
              <a:pathLst>
                <a:path extrusionOk="0" h="668" w="67149">
                  <a:moveTo>
                    <a:pt x="1" y="1"/>
                  </a:moveTo>
                  <a:lnTo>
                    <a:pt x="1" y="668"/>
                  </a:lnTo>
                  <a:lnTo>
                    <a:pt x="67149" y="668"/>
                  </a:lnTo>
                  <a:lnTo>
                    <a:pt x="671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7"/>
            <p:cNvSpPr/>
            <p:nvPr/>
          </p:nvSpPr>
          <p:spPr>
            <a:xfrm flipH="1">
              <a:off x="5945300" y="994050"/>
              <a:ext cx="148450" cy="81750"/>
            </a:xfrm>
            <a:custGeom>
              <a:rect b="b" l="l" r="r" t="t"/>
              <a:pathLst>
                <a:path extrusionOk="0" fill="none" h="3270" w="5938">
                  <a:moveTo>
                    <a:pt x="0" y="0"/>
                  </a:moveTo>
                  <a:lnTo>
                    <a:pt x="5938" y="0"/>
                  </a:lnTo>
                  <a:lnTo>
                    <a:pt x="5938" y="3269"/>
                  </a:lnTo>
                  <a:lnTo>
                    <a:pt x="0" y="3269"/>
                  </a:lnTo>
                  <a:close/>
                </a:path>
              </a:pathLst>
            </a:custGeom>
            <a:solidFill>
              <a:schemeClr val="dk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7"/>
            <p:cNvSpPr/>
            <p:nvPr/>
          </p:nvSpPr>
          <p:spPr>
            <a:xfrm flipH="1">
              <a:off x="5977825" y="994050"/>
              <a:ext cx="115925" cy="81750"/>
            </a:xfrm>
            <a:custGeom>
              <a:rect b="b" l="l" r="r" t="t"/>
              <a:pathLst>
                <a:path extrusionOk="0" h="3270" w="4637">
                  <a:moveTo>
                    <a:pt x="0" y="0"/>
                  </a:moveTo>
                  <a:lnTo>
                    <a:pt x="0" y="3269"/>
                  </a:lnTo>
                  <a:lnTo>
                    <a:pt x="4637" y="3269"/>
                  </a:lnTo>
                  <a:lnTo>
                    <a:pt x="4637" y="0"/>
                  </a:lnTo>
                  <a:close/>
                </a:path>
              </a:pathLst>
            </a:custGeom>
            <a:solidFill>
              <a:schemeClr val="dk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7"/>
            <p:cNvSpPr/>
            <p:nvPr/>
          </p:nvSpPr>
          <p:spPr>
            <a:xfrm flipH="1">
              <a:off x="5924450" y="1016550"/>
              <a:ext cx="20875" cy="35900"/>
            </a:xfrm>
            <a:custGeom>
              <a:rect b="b" l="l" r="r" t="t"/>
              <a:pathLst>
                <a:path extrusionOk="0" h="1436" w="835">
                  <a:moveTo>
                    <a:pt x="1" y="1"/>
                  </a:moveTo>
                  <a:lnTo>
                    <a:pt x="1" y="1435"/>
                  </a:lnTo>
                  <a:lnTo>
                    <a:pt x="835" y="1435"/>
                  </a:lnTo>
                  <a:lnTo>
                    <a:pt x="835" y="1"/>
                  </a:lnTo>
                  <a:close/>
                </a:path>
              </a:pathLst>
            </a:custGeom>
            <a:solidFill>
              <a:schemeClr val="dk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7"/>
            <p:cNvSpPr/>
            <p:nvPr/>
          </p:nvSpPr>
          <p:spPr>
            <a:xfrm flipH="1">
              <a:off x="7612325" y="1019050"/>
              <a:ext cx="26700" cy="46725"/>
            </a:xfrm>
            <a:custGeom>
              <a:rect b="b" l="l" r="r" t="t"/>
              <a:pathLst>
                <a:path extrusionOk="0" h="1869" w="1068">
                  <a:moveTo>
                    <a:pt x="1" y="1"/>
                  </a:moveTo>
                  <a:lnTo>
                    <a:pt x="1" y="1869"/>
                  </a:lnTo>
                  <a:lnTo>
                    <a:pt x="1068" y="1869"/>
                  </a:lnTo>
                  <a:lnTo>
                    <a:pt x="1068" y="1"/>
                  </a:lnTo>
                  <a:close/>
                </a:path>
              </a:pathLst>
            </a:custGeom>
            <a:solidFill>
              <a:schemeClr val="dk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7"/>
            <p:cNvSpPr/>
            <p:nvPr/>
          </p:nvSpPr>
          <p:spPr>
            <a:xfrm flipH="1">
              <a:off x="7568950" y="1002375"/>
              <a:ext cx="27550" cy="63400"/>
            </a:xfrm>
            <a:custGeom>
              <a:rect b="b" l="l" r="r" t="t"/>
              <a:pathLst>
                <a:path extrusionOk="0" h="2536" w="1102">
                  <a:moveTo>
                    <a:pt x="1" y="1"/>
                  </a:moveTo>
                  <a:lnTo>
                    <a:pt x="1" y="2536"/>
                  </a:lnTo>
                  <a:lnTo>
                    <a:pt x="1102" y="2536"/>
                  </a:lnTo>
                  <a:lnTo>
                    <a:pt x="1102" y="1"/>
                  </a:lnTo>
                  <a:close/>
                </a:path>
              </a:pathLst>
            </a:custGeom>
            <a:solidFill>
              <a:schemeClr val="dk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7"/>
            <p:cNvSpPr/>
            <p:nvPr/>
          </p:nvSpPr>
          <p:spPr>
            <a:xfrm flipH="1">
              <a:off x="7526425" y="983200"/>
              <a:ext cx="26700" cy="82575"/>
            </a:xfrm>
            <a:custGeom>
              <a:rect b="b" l="l" r="r" t="t"/>
              <a:pathLst>
                <a:path extrusionOk="0" h="3303" w="1068">
                  <a:moveTo>
                    <a:pt x="0" y="0"/>
                  </a:moveTo>
                  <a:lnTo>
                    <a:pt x="0" y="3303"/>
                  </a:lnTo>
                  <a:lnTo>
                    <a:pt x="1068" y="3303"/>
                  </a:lnTo>
                  <a:lnTo>
                    <a:pt x="1068" y="0"/>
                  </a:lnTo>
                  <a:close/>
                </a:path>
              </a:pathLst>
            </a:custGeom>
            <a:solidFill>
              <a:schemeClr val="dk1"/>
            </a:solid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7"/>
            <p:cNvSpPr/>
            <p:nvPr/>
          </p:nvSpPr>
          <p:spPr>
            <a:xfrm flipH="1">
              <a:off x="5926100" y="1120800"/>
              <a:ext cx="1724600" cy="130125"/>
            </a:xfrm>
            <a:custGeom>
              <a:rect b="b" l="l" r="r" t="t"/>
              <a:pathLst>
                <a:path extrusionOk="0" h="5205" w="68984">
                  <a:moveTo>
                    <a:pt x="1" y="0"/>
                  </a:moveTo>
                  <a:lnTo>
                    <a:pt x="1" y="5204"/>
                  </a:lnTo>
                  <a:lnTo>
                    <a:pt x="68983" y="5204"/>
                  </a:lnTo>
                  <a:lnTo>
                    <a:pt x="68983"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7"/>
            <p:cNvSpPr/>
            <p:nvPr/>
          </p:nvSpPr>
          <p:spPr>
            <a:xfrm flipH="1">
              <a:off x="5471625" y="2258275"/>
              <a:ext cx="2203250" cy="1447725"/>
            </a:xfrm>
            <a:custGeom>
              <a:rect b="b" l="l" r="r" t="t"/>
              <a:pathLst>
                <a:path extrusionOk="0" h="57909" w="88130">
                  <a:moveTo>
                    <a:pt x="73586" y="1"/>
                  </a:moveTo>
                  <a:lnTo>
                    <a:pt x="74620" y="17446"/>
                  </a:lnTo>
                  <a:cubicBezTo>
                    <a:pt x="74620" y="17446"/>
                    <a:pt x="66214" y="9908"/>
                    <a:pt x="63312" y="7673"/>
                  </a:cubicBezTo>
                  <a:cubicBezTo>
                    <a:pt x="60410" y="5471"/>
                    <a:pt x="54906" y="2269"/>
                    <a:pt x="48868" y="1835"/>
                  </a:cubicBezTo>
                  <a:cubicBezTo>
                    <a:pt x="47706" y="1758"/>
                    <a:pt x="46457" y="1726"/>
                    <a:pt x="45197" y="1726"/>
                  </a:cubicBezTo>
                  <a:cubicBezTo>
                    <a:pt x="39948" y="1726"/>
                    <a:pt x="34525" y="2269"/>
                    <a:pt x="34525" y="2269"/>
                  </a:cubicBezTo>
                  <a:cubicBezTo>
                    <a:pt x="34525" y="2269"/>
                    <a:pt x="24985" y="3236"/>
                    <a:pt x="19814" y="4270"/>
                  </a:cubicBezTo>
                  <a:cubicBezTo>
                    <a:pt x="14611" y="5304"/>
                    <a:pt x="12109" y="9574"/>
                    <a:pt x="10441" y="16112"/>
                  </a:cubicBezTo>
                  <a:cubicBezTo>
                    <a:pt x="8806" y="22650"/>
                    <a:pt x="0" y="53272"/>
                    <a:pt x="0" y="53272"/>
                  </a:cubicBezTo>
                  <a:lnTo>
                    <a:pt x="37994" y="57909"/>
                  </a:lnTo>
                  <a:cubicBezTo>
                    <a:pt x="39762" y="54273"/>
                    <a:pt x="41797" y="50804"/>
                    <a:pt x="44065" y="47468"/>
                  </a:cubicBezTo>
                  <a:cubicBezTo>
                    <a:pt x="47367" y="42798"/>
                    <a:pt x="57808" y="27120"/>
                    <a:pt x="57808" y="27120"/>
                  </a:cubicBezTo>
                  <a:cubicBezTo>
                    <a:pt x="57808" y="27120"/>
                    <a:pt x="58308" y="27320"/>
                    <a:pt x="62578" y="28554"/>
                  </a:cubicBezTo>
                  <a:cubicBezTo>
                    <a:pt x="66848" y="29822"/>
                    <a:pt x="74620" y="32824"/>
                    <a:pt x="81258" y="34992"/>
                  </a:cubicBezTo>
                  <a:cubicBezTo>
                    <a:pt x="85297" y="36325"/>
                    <a:pt x="86426" y="36729"/>
                    <a:pt x="86851" y="36729"/>
                  </a:cubicBezTo>
                  <a:cubicBezTo>
                    <a:pt x="87128" y="36729"/>
                    <a:pt x="87106" y="36557"/>
                    <a:pt x="87396" y="36360"/>
                  </a:cubicBezTo>
                  <a:cubicBezTo>
                    <a:pt x="88130" y="35826"/>
                    <a:pt x="88130" y="33858"/>
                    <a:pt x="87396" y="29388"/>
                  </a:cubicBezTo>
                  <a:cubicBezTo>
                    <a:pt x="86662" y="24918"/>
                    <a:pt x="81158" y="634"/>
                    <a:pt x="81158" y="634"/>
                  </a:cubicBezTo>
                  <a:lnTo>
                    <a:pt x="73586"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7"/>
            <p:cNvSpPr/>
            <p:nvPr/>
          </p:nvSpPr>
          <p:spPr>
            <a:xfrm flipH="1">
              <a:off x="5471625" y="2258275"/>
              <a:ext cx="2203250" cy="1447725"/>
            </a:xfrm>
            <a:custGeom>
              <a:rect b="b" l="l" r="r" t="t"/>
              <a:pathLst>
                <a:path extrusionOk="0" fill="none" h="57909" w="88130">
                  <a:moveTo>
                    <a:pt x="0" y="53272"/>
                  </a:moveTo>
                  <a:cubicBezTo>
                    <a:pt x="0" y="53272"/>
                    <a:pt x="8806" y="22650"/>
                    <a:pt x="10441" y="16112"/>
                  </a:cubicBezTo>
                  <a:cubicBezTo>
                    <a:pt x="12109" y="9574"/>
                    <a:pt x="14611" y="5304"/>
                    <a:pt x="19814" y="4270"/>
                  </a:cubicBezTo>
                  <a:cubicBezTo>
                    <a:pt x="24985" y="3236"/>
                    <a:pt x="34525" y="2269"/>
                    <a:pt x="34525" y="2269"/>
                  </a:cubicBezTo>
                  <a:cubicBezTo>
                    <a:pt x="34525" y="2269"/>
                    <a:pt x="42864" y="1435"/>
                    <a:pt x="48868" y="1835"/>
                  </a:cubicBezTo>
                  <a:cubicBezTo>
                    <a:pt x="54906" y="2269"/>
                    <a:pt x="60410" y="5471"/>
                    <a:pt x="63312" y="7673"/>
                  </a:cubicBezTo>
                  <a:cubicBezTo>
                    <a:pt x="66214" y="9908"/>
                    <a:pt x="74620" y="17446"/>
                    <a:pt x="74620" y="17446"/>
                  </a:cubicBezTo>
                  <a:lnTo>
                    <a:pt x="73586" y="1"/>
                  </a:lnTo>
                  <a:lnTo>
                    <a:pt x="81158" y="634"/>
                  </a:lnTo>
                  <a:cubicBezTo>
                    <a:pt x="81158" y="634"/>
                    <a:pt x="86662" y="24918"/>
                    <a:pt x="87396" y="29388"/>
                  </a:cubicBezTo>
                  <a:cubicBezTo>
                    <a:pt x="88130" y="33858"/>
                    <a:pt x="88130" y="35826"/>
                    <a:pt x="87396" y="36360"/>
                  </a:cubicBezTo>
                  <a:cubicBezTo>
                    <a:pt x="86662" y="36860"/>
                    <a:pt x="87930" y="37194"/>
                    <a:pt x="81258" y="34992"/>
                  </a:cubicBezTo>
                  <a:cubicBezTo>
                    <a:pt x="74620" y="32824"/>
                    <a:pt x="66848" y="29822"/>
                    <a:pt x="62578" y="28554"/>
                  </a:cubicBezTo>
                  <a:cubicBezTo>
                    <a:pt x="58308" y="27320"/>
                    <a:pt x="57808" y="27120"/>
                    <a:pt x="57808" y="27120"/>
                  </a:cubicBezTo>
                  <a:cubicBezTo>
                    <a:pt x="57808" y="27120"/>
                    <a:pt x="47367" y="42798"/>
                    <a:pt x="44065" y="47468"/>
                  </a:cubicBezTo>
                  <a:cubicBezTo>
                    <a:pt x="41797" y="50804"/>
                    <a:pt x="39762" y="54273"/>
                    <a:pt x="37994" y="57909"/>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7"/>
            <p:cNvSpPr/>
            <p:nvPr/>
          </p:nvSpPr>
          <p:spPr>
            <a:xfrm flipH="1">
              <a:off x="6011175" y="2814500"/>
              <a:ext cx="219350" cy="120950"/>
            </a:xfrm>
            <a:custGeom>
              <a:rect b="b" l="l" r="r" t="t"/>
              <a:pathLst>
                <a:path extrusionOk="0" fill="none" h="4838" w="8774">
                  <a:moveTo>
                    <a:pt x="2970" y="1"/>
                  </a:moveTo>
                  <a:lnTo>
                    <a:pt x="1" y="4838"/>
                  </a:lnTo>
                  <a:lnTo>
                    <a:pt x="8774"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7"/>
            <p:cNvSpPr/>
            <p:nvPr/>
          </p:nvSpPr>
          <p:spPr>
            <a:xfrm flipH="1">
              <a:off x="5715950" y="2693600"/>
              <a:ext cx="93425" cy="298550"/>
            </a:xfrm>
            <a:custGeom>
              <a:rect b="b" l="l" r="r" t="t"/>
              <a:pathLst>
                <a:path extrusionOk="0" h="11942" w="3737">
                  <a:moveTo>
                    <a:pt x="0" y="0"/>
                  </a:moveTo>
                  <a:cubicBezTo>
                    <a:pt x="0" y="1"/>
                    <a:pt x="400" y="8640"/>
                    <a:pt x="934" y="9974"/>
                  </a:cubicBezTo>
                  <a:cubicBezTo>
                    <a:pt x="1434" y="11341"/>
                    <a:pt x="3736" y="11942"/>
                    <a:pt x="3736" y="11942"/>
                  </a:cubicBezTo>
                  <a:lnTo>
                    <a:pt x="0"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7"/>
            <p:cNvSpPr/>
            <p:nvPr/>
          </p:nvSpPr>
          <p:spPr>
            <a:xfrm flipH="1">
              <a:off x="5715950" y="2693600"/>
              <a:ext cx="93425" cy="298550"/>
            </a:xfrm>
            <a:custGeom>
              <a:rect b="b" l="l" r="r" t="t"/>
              <a:pathLst>
                <a:path extrusionOk="0" fill="none" h="11942" w="3737">
                  <a:moveTo>
                    <a:pt x="0" y="0"/>
                  </a:moveTo>
                  <a:cubicBezTo>
                    <a:pt x="0" y="0"/>
                    <a:pt x="400" y="8640"/>
                    <a:pt x="934" y="9974"/>
                  </a:cubicBezTo>
                  <a:cubicBezTo>
                    <a:pt x="1434" y="11341"/>
                    <a:pt x="3736" y="11942"/>
                    <a:pt x="3736" y="11942"/>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7"/>
            <p:cNvSpPr/>
            <p:nvPr/>
          </p:nvSpPr>
          <p:spPr>
            <a:xfrm flipH="1">
              <a:off x="6486500" y="2349950"/>
              <a:ext cx="495400" cy="443725"/>
            </a:xfrm>
            <a:custGeom>
              <a:rect b="b" l="l" r="r" t="t"/>
              <a:pathLst>
                <a:path extrusionOk="0" h="17749" w="19816">
                  <a:moveTo>
                    <a:pt x="11386" y="0"/>
                  </a:moveTo>
                  <a:cubicBezTo>
                    <a:pt x="7139" y="0"/>
                    <a:pt x="6255" y="3377"/>
                    <a:pt x="4271" y="7408"/>
                  </a:cubicBezTo>
                  <a:cubicBezTo>
                    <a:pt x="2136" y="11645"/>
                    <a:pt x="1135" y="13479"/>
                    <a:pt x="1135" y="13479"/>
                  </a:cubicBezTo>
                  <a:cubicBezTo>
                    <a:pt x="1135" y="13479"/>
                    <a:pt x="1" y="16181"/>
                    <a:pt x="568" y="16181"/>
                  </a:cubicBezTo>
                  <a:cubicBezTo>
                    <a:pt x="1135" y="16181"/>
                    <a:pt x="4804" y="14780"/>
                    <a:pt x="6506" y="14780"/>
                  </a:cubicBezTo>
                  <a:cubicBezTo>
                    <a:pt x="8207" y="14780"/>
                    <a:pt x="10041" y="17749"/>
                    <a:pt x="10041" y="17749"/>
                  </a:cubicBezTo>
                  <a:cubicBezTo>
                    <a:pt x="10041" y="17749"/>
                    <a:pt x="14477" y="14445"/>
                    <a:pt x="16289" y="14445"/>
                  </a:cubicBezTo>
                  <a:cubicBezTo>
                    <a:pt x="16396" y="14445"/>
                    <a:pt x="16493" y="14456"/>
                    <a:pt x="16579" y="14480"/>
                  </a:cubicBezTo>
                  <a:cubicBezTo>
                    <a:pt x="17347" y="14747"/>
                    <a:pt x="18047" y="15147"/>
                    <a:pt x="18614" y="15714"/>
                  </a:cubicBezTo>
                  <a:cubicBezTo>
                    <a:pt x="18756" y="15825"/>
                    <a:pt x="18915" y="15875"/>
                    <a:pt x="19070" y="15875"/>
                  </a:cubicBezTo>
                  <a:cubicBezTo>
                    <a:pt x="19427" y="15875"/>
                    <a:pt x="19758" y="15609"/>
                    <a:pt x="19782" y="15214"/>
                  </a:cubicBezTo>
                  <a:cubicBezTo>
                    <a:pt x="19815" y="14447"/>
                    <a:pt x="19815" y="13412"/>
                    <a:pt x="19815" y="12078"/>
                  </a:cubicBezTo>
                  <a:cubicBezTo>
                    <a:pt x="19815" y="8976"/>
                    <a:pt x="17147" y="470"/>
                    <a:pt x="12176" y="36"/>
                  </a:cubicBezTo>
                  <a:cubicBezTo>
                    <a:pt x="11900" y="12"/>
                    <a:pt x="11637" y="0"/>
                    <a:pt x="1138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7"/>
            <p:cNvSpPr/>
            <p:nvPr/>
          </p:nvSpPr>
          <p:spPr>
            <a:xfrm flipH="1">
              <a:off x="6461500" y="2229100"/>
              <a:ext cx="541275" cy="545600"/>
            </a:xfrm>
            <a:custGeom>
              <a:rect b="b" l="l" r="r" t="t"/>
              <a:pathLst>
                <a:path extrusionOk="0" h="21824" w="21651">
                  <a:moveTo>
                    <a:pt x="12644" y="0"/>
                  </a:moveTo>
                  <a:cubicBezTo>
                    <a:pt x="12644" y="0"/>
                    <a:pt x="7841" y="634"/>
                    <a:pt x="5673" y="2735"/>
                  </a:cubicBezTo>
                  <a:cubicBezTo>
                    <a:pt x="3471" y="4803"/>
                    <a:pt x="4205" y="8106"/>
                    <a:pt x="3071" y="11141"/>
                  </a:cubicBezTo>
                  <a:cubicBezTo>
                    <a:pt x="1946" y="14119"/>
                    <a:pt x="0" y="20182"/>
                    <a:pt x="978" y="20182"/>
                  </a:cubicBezTo>
                  <a:cubicBezTo>
                    <a:pt x="986" y="20182"/>
                    <a:pt x="994" y="20182"/>
                    <a:pt x="1003" y="20181"/>
                  </a:cubicBezTo>
                  <a:cubicBezTo>
                    <a:pt x="1891" y="20063"/>
                    <a:pt x="4885" y="17761"/>
                    <a:pt x="6268" y="17761"/>
                  </a:cubicBezTo>
                  <a:cubicBezTo>
                    <a:pt x="6442" y="17761"/>
                    <a:pt x="6591" y="17797"/>
                    <a:pt x="6707" y="17880"/>
                  </a:cubicBezTo>
                  <a:cubicBezTo>
                    <a:pt x="7741" y="18613"/>
                    <a:pt x="10143" y="21649"/>
                    <a:pt x="10543" y="21816"/>
                  </a:cubicBezTo>
                  <a:cubicBezTo>
                    <a:pt x="10554" y="21821"/>
                    <a:pt x="10568" y="21823"/>
                    <a:pt x="10585" y="21823"/>
                  </a:cubicBezTo>
                  <a:cubicBezTo>
                    <a:pt x="11241" y="21823"/>
                    <a:pt x="16266" y="18170"/>
                    <a:pt x="16981" y="17779"/>
                  </a:cubicBezTo>
                  <a:cubicBezTo>
                    <a:pt x="17014" y="17760"/>
                    <a:pt x="17053" y="17751"/>
                    <a:pt x="17097" y="17751"/>
                  </a:cubicBezTo>
                  <a:cubicBezTo>
                    <a:pt x="17909" y="17751"/>
                    <a:pt x="20470" y="20903"/>
                    <a:pt x="21173" y="20903"/>
                  </a:cubicBezTo>
                  <a:cubicBezTo>
                    <a:pt x="21275" y="20903"/>
                    <a:pt x="21338" y="20836"/>
                    <a:pt x="21351" y="20682"/>
                  </a:cubicBezTo>
                  <a:cubicBezTo>
                    <a:pt x="21451" y="19447"/>
                    <a:pt x="21651" y="12075"/>
                    <a:pt x="20917" y="7606"/>
                  </a:cubicBezTo>
                  <a:cubicBezTo>
                    <a:pt x="20183" y="3136"/>
                    <a:pt x="15013" y="100"/>
                    <a:pt x="12644"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7"/>
            <p:cNvSpPr/>
            <p:nvPr/>
          </p:nvSpPr>
          <p:spPr>
            <a:xfrm flipH="1">
              <a:off x="6349750" y="2083975"/>
              <a:ext cx="453525" cy="695625"/>
            </a:xfrm>
            <a:custGeom>
              <a:rect b="b" l="l" r="r" t="t"/>
              <a:pathLst>
                <a:path extrusionOk="0" h="27825" w="18141">
                  <a:moveTo>
                    <a:pt x="6299" y="1"/>
                  </a:moveTo>
                  <a:cubicBezTo>
                    <a:pt x="6299" y="1"/>
                    <a:pt x="4531" y="5405"/>
                    <a:pt x="3097" y="7273"/>
                  </a:cubicBezTo>
                  <a:cubicBezTo>
                    <a:pt x="1629" y="9174"/>
                    <a:pt x="995" y="9441"/>
                    <a:pt x="495" y="13811"/>
                  </a:cubicBezTo>
                  <a:cubicBezTo>
                    <a:pt x="0" y="18130"/>
                    <a:pt x="2210" y="27825"/>
                    <a:pt x="2970" y="27825"/>
                  </a:cubicBezTo>
                  <a:cubicBezTo>
                    <a:pt x="2979" y="27825"/>
                    <a:pt x="2988" y="27824"/>
                    <a:pt x="2997" y="27821"/>
                  </a:cubicBezTo>
                  <a:cubicBezTo>
                    <a:pt x="3730" y="27621"/>
                    <a:pt x="10869" y="16213"/>
                    <a:pt x="13271" y="14345"/>
                  </a:cubicBezTo>
                  <a:cubicBezTo>
                    <a:pt x="15672" y="12477"/>
                    <a:pt x="18141" y="10508"/>
                    <a:pt x="18141" y="10508"/>
                  </a:cubicBezTo>
                  <a:cubicBezTo>
                    <a:pt x="18141" y="10508"/>
                    <a:pt x="12337" y="8740"/>
                    <a:pt x="10368" y="6239"/>
                  </a:cubicBezTo>
                  <a:cubicBezTo>
                    <a:pt x="8867" y="4237"/>
                    <a:pt x="7533" y="2169"/>
                    <a:pt x="62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7"/>
            <p:cNvSpPr/>
            <p:nvPr/>
          </p:nvSpPr>
          <p:spPr>
            <a:xfrm flipH="1">
              <a:off x="6349750" y="2083975"/>
              <a:ext cx="348600" cy="338600"/>
            </a:xfrm>
            <a:custGeom>
              <a:rect b="b" l="l" r="r" t="t"/>
              <a:pathLst>
                <a:path extrusionOk="0" h="13544" w="13944">
                  <a:moveTo>
                    <a:pt x="2102" y="1"/>
                  </a:moveTo>
                  <a:cubicBezTo>
                    <a:pt x="1501" y="1836"/>
                    <a:pt x="801" y="3637"/>
                    <a:pt x="0" y="5371"/>
                  </a:cubicBezTo>
                  <a:cubicBezTo>
                    <a:pt x="868" y="7840"/>
                    <a:pt x="3336" y="11876"/>
                    <a:pt x="10108" y="13544"/>
                  </a:cubicBezTo>
                  <a:cubicBezTo>
                    <a:pt x="12142" y="11943"/>
                    <a:pt x="13944" y="10508"/>
                    <a:pt x="13944" y="10508"/>
                  </a:cubicBezTo>
                  <a:cubicBezTo>
                    <a:pt x="13944" y="10508"/>
                    <a:pt x="8140" y="8740"/>
                    <a:pt x="6171" y="6239"/>
                  </a:cubicBezTo>
                  <a:cubicBezTo>
                    <a:pt x="4670" y="4237"/>
                    <a:pt x="3336" y="2169"/>
                    <a:pt x="210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7"/>
            <p:cNvSpPr/>
            <p:nvPr/>
          </p:nvSpPr>
          <p:spPr>
            <a:xfrm flipH="1">
              <a:off x="6349750" y="2083975"/>
              <a:ext cx="330250" cy="317750"/>
            </a:xfrm>
            <a:custGeom>
              <a:rect b="b" l="l" r="r" t="t"/>
              <a:pathLst>
                <a:path extrusionOk="0" h="12710" w="13210">
                  <a:moveTo>
                    <a:pt x="1368" y="1"/>
                  </a:moveTo>
                  <a:cubicBezTo>
                    <a:pt x="1368" y="1"/>
                    <a:pt x="767" y="1802"/>
                    <a:pt x="0" y="3704"/>
                  </a:cubicBezTo>
                  <a:cubicBezTo>
                    <a:pt x="634" y="5572"/>
                    <a:pt x="1935" y="8340"/>
                    <a:pt x="4270" y="10008"/>
                  </a:cubicBezTo>
                  <a:cubicBezTo>
                    <a:pt x="6138" y="11242"/>
                    <a:pt x="8239" y="12143"/>
                    <a:pt x="10441" y="12710"/>
                  </a:cubicBezTo>
                  <a:lnTo>
                    <a:pt x="13210" y="10508"/>
                  </a:lnTo>
                  <a:cubicBezTo>
                    <a:pt x="13210" y="10508"/>
                    <a:pt x="7406" y="8707"/>
                    <a:pt x="5437" y="6239"/>
                  </a:cubicBezTo>
                  <a:cubicBezTo>
                    <a:pt x="3936" y="4237"/>
                    <a:pt x="2602" y="2169"/>
                    <a:pt x="136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7"/>
            <p:cNvSpPr/>
            <p:nvPr/>
          </p:nvSpPr>
          <p:spPr>
            <a:xfrm flipH="1">
              <a:off x="6349750" y="2083975"/>
              <a:ext cx="453675" cy="701375"/>
            </a:xfrm>
            <a:custGeom>
              <a:rect b="b" l="l" r="r" t="t"/>
              <a:pathLst>
                <a:path extrusionOk="0" fill="none" h="28055" w="18147">
                  <a:moveTo>
                    <a:pt x="6305" y="1"/>
                  </a:moveTo>
                  <a:cubicBezTo>
                    <a:pt x="6305" y="1"/>
                    <a:pt x="4537" y="5405"/>
                    <a:pt x="3103" y="7273"/>
                  </a:cubicBezTo>
                  <a:cubicBezTo>
                    <a:pt x="1635" y="9174"/>
                    <a:pt x="1001" y="9441"/>
                    <a:pt x="501" y="13811"/>
                  </a:cubicBezTo>
                  <a:cubicBezTo>
                    <a:pt x="0" y="18181"/>
                    <a:pt x="2269" y="28054"/>
                    <a:pt x="3003" y="27821"/>
                  </a:cubicBezTo>
                  <a:cubicBezTo>
                    <a:pt x="3736" y="27621"/>
                    <a:pt x="10875" y="16213"/>
                    <a:pt x="13277" y="14345"/>
                  </a:cubicBezTo>
                  <a:cubicBezTo>
                    <a:pt x="15678" y="12477"/>
                    <a:pt x="18147" y="10508"/>
                    <a:pt x="18147" y="10508"/>
                  </a:cubicBezTo>
                  <a:cubicBezTo>
                    <a:pt x="18147" y="10508"/>
                    <a:pt x="12343" y="8740"/>
                    <a:pt x="10374" y="6239"/>
                  </a:cubicBezTo>
                  <a:cubicBezTo>
                    <a:pt x="8873" y="4237"/>
                    <a:pt x="7539" y="2169"/>
                    <a:pt x="6305"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7"/>
            <p:cNvSpPr/>
            <p:nvPr/>
          </p:nvSpPr>
          <p:spPr>
            <a:xfrm flipH="1">
              <a:off x="6069550" y="1606925"/>
              <a:ext cx="648825" cy="784575"/>
            </a:xfrm>
            <a:custGeom>
              <a:rect b="b" l="l" r="r" t="t"/>
              <a:pathLst>
                <a:path extrusionOk="0" h="31383" w="25953">
                  <a:moveTo>
                    <a:pt x="13010" y="0"/>
                  </a:moveTo>
                  <a:cubicBezTo>
                    <a:pt x="10418" y="0"/>
                    <a:pt x="7840" y="618"/>
                    <a:pt x="5505" y="1837"/>
                  </a:cubicBezTo>
                  <a:cubicBezTo>
                    <a:pt x="835" y="4339"/>
                    <a:pt x="1" y="12111"/>
                    <a:pt x="735" y="14413"/>
                  </a:cubicBezTo>
                  <a:cubicBezTo>
                    <a:pt x="1469" y="16681"/>
                    <a:pt x="2302" y="23753"/>
                    <a:pt x="6872" y="27155"/>
                  </a:cubicBezTo>
                  <a:cubicBezTo>
                    <a:pt x="10689" y="30025"/>
                    <a:pt x="15298" y="31382"/>
                    <a:pt x="17743" y="31382"/>
                  </a:cubicBezTo>
                  <a:cubicBezTo>
                    <a:pt x="18225" y="31382"/>
                    <a:pt x="18623" y="31329"/>
                    <a:pt x="18914" y="31225"/>
                  </a:cubicBezTo>
                  <a:cubicBezTo>
                    <a:pt x="20682" y="30591"/>
                    <a:pt x="22217" y="28189"/>
                    <a:pt x="24085" y="24487"/>
                  </a:cubicBezTo>
                  <a:cubicBezTo>
                    <a:pt x="25953" y="20751"/>
                    <a:pt x="25119" y="16781"/>
                    <a:pt x="24919" y="14513"/>
                  </a:cubicBezTo>
                  <a:cubicBezTo>
                    <a:pt x="24718" y="12211"/>
                    <a:pt x="25019" y="5273"/>
                    <a:pt x="25019" y="5273"/>
                  </a:cubicBezTo>
                  <a:cubicBezTo>
                    <a:pt x="25019" y="5273"/>
                    <a:pt x="20249" y="1537"/>
                    <a:pt x="17747" y="703"/>
                  </a:cubicBezTo>
                  <a:cubicBezTo>
                    <a:pt x="16198" y="233"/>
                    <a:pt x="14602" y="0"/>
                    <a:pt x="1301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7"/>
            <p:cNvSpPr/>
            <p:nvPr/>
          </p:nvSpPr>
          <p:spPr>
            <a:xfrm flipH="1">
              <a:off x="6092050" y="1606725"/>
              <a:ext cx="532925" cy="217150"/>
            </a:xfrm>
            <a:custGeom>
              <a:rect b="b" l="l" r="r" t="t"/>
              <a:pathLst>
                <a:path extrusionOk="0" h="8686" w="21317">
                  <a:moveTo>
                    <a:pt x="9358" y="0"/>
                  </a:moveTo>
                  <a:cubicBezTo>
                    <a:pt x="6749" y="0"/>
                    <a:pt x="4152" y="618"/>
                    <a:pt x="1802" y="1845"/>
                  </a:cubicBezTo>
                  <a:cubicBezTo>
                    <a:pt x="1135" y="2212"/>
                    <a:pt x="501" y="2679"/>
                    <a:pt x="1" y="3213"/>
                  </a:cubicBezTo>
                  <a:lnTo>
                    <a:pt x="2403" y="4947"/>
                  </a:lnTo>
                  <a:cubicBezTo>
                    <a:pt x="2403" y="4947"/>
                    <a:pt x="3471" y="3879"/>
                    <a:pt x="5748" y="3879"/>
                  </a:cubicBezTo>
                  <a:cubicBezTo>
                    <a:pt x="7352" y="3879"/>
                    <a:pt x="9556" y="4409"/>
                    <a:pt x="12410" y="6215"/>
                  </a:cubicBezTo>
                  <a:cubicBezTo>
                    <a:pt x="15501" y="8151"/>
                    <a:pt x="18217" y="8685"/>
                    <a:pt x="20298" y="8685"/>
                  </a:cubicBezTo>
                  <a:cubicBezTo>
                    <a:pt x="20619" y="8685"/>
                    <a:pt x="20926" y="8672"/>
                    <a:pt x="21216" y="8650"/>
                  </a:cubicBezTo>
                  <a:cubicBezTo>
                    <a:pt x="21249" y="6782"/>
                    <a:pt x="21316" y="5281"/>
                    <a:pt x="21316" y="5281"/>
                  </a:cubicBezTo>
                  <a:cubicBezTo>
                    <a:pt x="21316" y="5281"/>
                    <a:pt x="16546" y="1512"/>
                    <a:pt x="14044" y="678"/>
                  </a:cubicBezTo>
                  <a:cubicBezTo>
                    <a:pt x="12512" y="226"/>
                    <a:pt x="10933" y="0"/>
                    <a:pt x="9358"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7"/>
            <p:cNvSpPr/>
            <p:nvPr/>
          </p:nvSpPr>
          <p:spPr>
            <a:xfrm flipH="1">
              <a:off x="6069550" y="1593625"/>
              <a:ext cx="648825" cy="809775"/>
            </a:xfrm>
            <a:custGeom>
              <a:rect b="b" l="l" r="r" t="t"/>
              <a:pathLst>
                <a:path extrusionOk="0" fill="none" h="32391" w="25953">
                  <a:moveTo>
                    <a:pt x="25019" y="5805"/>
                  </a:moveTo>
                  <a:cubicBezTo>
                    <a:pt x="25019" y="5805"/>
                    <a:pt x="24718" y="12743"/>
                    <a:pt x="24919" y="15045"/>
                  </a:cubicBezTo>
                  <a:cubicBezTo>
                    <a:pt x="25119" y="17313"/>
                    <a:pt x="25953" y="21283"/>
                    <a:pt x="24085" y="25019"/>
                  </a:cubicBezTo>
                  <a:cubicBezTo>
                    <a:pt x="22217" y="28721"/>
                    <a:pt x="20682" y="31123"/>
                    <a:pt x="18914" y="31757"/>
                  </a:cubicBezTo>
                  <a:cubicBezTo>
                    <a:pt x="17146" y="32391"/>
                    <a:pt x="11442" y="31123"/>
                    <a:pt x="6872" y="27687"/>
                  </a:cubicBezTo>
                  <a:cubicBezTo>
                    <a:pt x="2302" y="24285"/>
                    <a:pt x="1469" y="17213"/>
                    <a:pt x="735" y="14945"/>
                  </a:cubicBezTo>
                  <a:cubicBezTo>
                    <a:pt x="1" y="12643"/>
                    <a:pt x="835" y="4871"/>
                    <a:pt x="5505" y="2369"/>
                  </a:cubicBezTo>
                  <a:cubicBezTo>
                    <a:pt x="9274" y="401"/>
                    <a:pt x="13677" y="1"/>
                    <a:pt x="17747" y="1235"/>
                  </a:cubicBezTo>
                  <a:cubicBezTo>
                    <a:pt x="20249" y="2069"/>
                    <a:pt x="25019" y="5805"/>
                    <a:pt x="25019" y="5805"/>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7"/>
            <p:cNvSpPr/>
            <p:nvPr/>
          </p:nvSpPr>
          <p:spPr>
            <a:xfrm flipH="1">
              <a:off x="6192125" y="1941375"/>
              <a:ext cx="110950" cy="174325"/>
            </a:xfrm>
            <a:custGeom>
              <a:rect b="b" l="l" r="r" t="t"/>
              <a:pathLst>
                <a:path extrusionOk="0" fill="none" h="6973" w="4438">
                  <a:moveTo>
                    <a:pt x="4170" y="1"/>
                  </a:moveTo>
                  <a:cubicBezTo>
                    <a:pt x="4170" y="1"/>
                    <a:pt x="2202" y="1969"/>
                    <a:pt x="2703" y="2803"/>
                  </a:cubicBezTo>
                  <a:cubicBezTo>
                    <a:pt x="3236" y="3603"/>
                    <a:pt x="4437" y="4070"/>
                    <a:pt x="4070" y="5305"/>
                  </a:cubicBezTo>
                  <a:cubicBezTo>
                    <a:pt x="3670" y="6505"/>
                    <a:pt x="935" y="6972"/>
                    <a:pt x="1" y="5305"/>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7"/>
            <p:cNvSpPr/>
            <p:nvPr/>
          </p:nvSpPr>
          <p:spPr>
            <a:xfrm flipH="1">
              <a:off x="6290525" y="1811300"/>
              <a:ext cx="135125" cy="62550"/>
            </a:xfrm>
            <a:custGeom>
              <a:rect b="b" l="l" r="r" t="t"/>
              <a:pathLst>
                <a:path extrusionOk="0" fill="none" h="2502" w="5405">
                  <a:moveTo>
                    <a:pt x="0" y="2502"/>
                  </a:moveTo>
                  <a:cubicBezTo>
                    <a:pt x="0" y="2502"/>
                    <a:pt x="1801" y="0"/>
                    <a:pt x="5404" y="1568"/>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7"/>
            <p:cNvSpPr/>
            <p:nvPr/>
          </p:nvSpPr>
          <p:spPr>
            <a:xfrm flipH="1">
              <a:off x="6102900" y="1863000"/>
              <a:ext cx="77575" cy="55050"/>
            </a:xfrm>
            <a:custGeom>
              <a:rect b="b" l="l" r="r" t="t"/>
              <a:pathLst>
                <a:path extrusionOk="0" fill="none" h="2202" w="3103">
                  <a:moveTo>
                    <a:pt x="0" y="534"/>
                  </a:moveTo>
                  <a:cubicBezTo>
                    <a:pt x="0" y="534"/>
                    <a:pt x="2268" y="0"/>
                    <a:pt x="3102" y="2202"/>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7"/>
            <p:cNvSpPr/>
            <p:nvPr/>
          </p:nvSpPr>
          <p:spPr>
            <a:xfrm flipH="1">
              <a:off x="5892750" y="1471400"/>
              <a:ext cx="888150" cy="565900"/>
            </a:xfrm>
            <a:custGeom>
              <a:rect b="b" l="l" r="r" t="t"/>
              <a:pathLst>
                <a:path extrusionOk="0" h="22636" w="35526">
                  <a:moveTo>
                    <a:pt x="24246" y="0"/>
                  </a:moveTo>
                  <a:cubicBezTo>
                    <a:pt x="23641" y="0"/>
                    <a:pt x="23030" y="50"/>
                    <a:pt x="22416" y="153"/>
                  </a:cubicBezTo>
                  <a:cubicBezTo>
                    <a:pt x="20748" y="453"/>
                    <a:pt x="19180" y="1087"/>
                    <a:pt x="17513" y="1254"/>
                  </a:cubicBezTo>
                  <a:cubicBezTo>
                    <a:pt x="17211" y="1286"/>
                    <a:pt x="16913" y="1300"/>
                    <a:pt x="16618" y="1300"/>
                  </a:cubicBezTo>
                  <a:cubicBezTo>
                    <a:pt x="14721" y="1300"/>
                    <a:pt x="12949" y="727"/>
                    <a:pt x="11098" y="727"/>
                  </a:cubicBezTo>
                  <a:cubicBezTo>
                    <a:pt x="10532" y="727"/>
                    <a:pt x="9959" y="781"/>
                    <a:pt x="9373" y="920"/>
                  </a:cubicBezTo>
                  <a:cubicBezTo>
                    <a:pt x="7005" y="1487"/>
                    <a:pt x="4904" y="2788"/>
                    <a:pt x="3336" y="4690"/>
                  </a:cubicBezTo>
                  <a:cubicBezTo>
                    <a:pt x="734" y="7892"/>
                    <a:pt x="0" y="13696"/>
                    <a:pt x="3970" y="22636"/>
                  </a:cubicBezTo>
                  <a:cubicBezTo>
                    <a:pt x="3970" y="22636"/>
                    <a:pt x="4904" y="18566"/>
                    <a:pt x="7172" y="17132"/>
                  </a:cubicBezTo>
                  <a:cubicBezTo>
                    <a:pt x="9473" y="15664"/>
                    <a:pt x="11642" y="15964"/>
                    <a:pt x="10307" y="13996"/>
                  </a:cubicBezTo>
                  <a:cubicBezTo>
                    <a:pt x="8940" y="12028"/>
                    <a:pt x="8206" y="10060"/>
                    <a:pt x="11141" y="9126"/>
                  </a:cubicBezTo>
                  <a:cubicBezTo>
                    <a:pt x="11757" y="8928"/>
                    <a:pt x="12499" y="8843"/>
                    <a:pt x="13318" y="8843"/>
                  </a:cubicBezTo>
                  <a:cubicBezTo>
                    <a:pt x="16357" y="8843"/>
                    <a:pt x="20455" y="10022"/>
                    <a:pt x="23083" y="10994"/>
                  </a:cubicBezTo>
                  <a:cubicBezTo>
                    <a:pt x="24341" y="11464"/>
                    <a:pt x="26054" y="11818"/>
                    <a:pt x="27785" y="11818"/>
                  </a:cubicBezTo>
                  <a:cubicBezTo>
                    <a:pt x="30598" y="11818"/>
                    <a:pt x="33459" y="10883"/>
                    <a:pt x="34491" y="7992"/>
                  </a:cubicBezTo>
                  <a:cubicBezTo>
                    <a:pt x="35525" y="5090"/>
                    <a:pt x="32523" y="2788"/>
                    <a:pt x="30322" y="1621"/>
                  </a:cubicBezTo>
                  <a:cubicBezTo>
                    <a:pt x="28427" y="608"/>
                    <a:pt x="26370" y="0"/>
                    <a:pt x="2424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7"/>
            <p:cNvSpPr/>
            <p:nvPr/>
          </p:nvSpPr>
          <p:spPr>
            <a:xfrm flipH="1">
              <a:off x="5892750" y="1463550"/>
              <a:ext cx="888150" cy="573750"/>
            </a:xfrm>
            <a:custGeom>
              <a:rect b="b" l="l" r="r" t="t"/>
              <a:pathLst>
                <a:path extrusionOk="0" fill="none" h="22950" w="35526">
                  <a:moveTo>
                    <a:pt x="3970" y="22950"/>
                  </a:moveTo>
                  <a:cubicBezTo>
                    <a:pt x="3970" y="22950"/>
                    <a:pt x="4904" y="18880"/>
                    <a:pt x="7172" y="17446"/>
                  </a:cubicBezTo>
                  <a:cubicBezTo>
                    <a:pt x="9473" y="15978"/>
                    <a:pt x="11642" y="16278"/>
                    <a:pt x="10307" y="14310"/>
                  </a:cubicBezTo>
                  <a:cubicBezTo>
                    <a:pt x="8940" y="12342"/>
                    <a:pt x="8206" y="10374"/>
                    <a:pt x="11141" y="9440"/>
                  </a:cubicBezTo>
                  <a:cubicBezTo>
                    <a:pt x="14043" y="8506"/>
                    <a:pt x="19747" y="10074"/>
                    <a:pt x="23083" y="11308"/>
                  </a:cubicBezTo>
                  <a:cubicBezTo>
                    <a:pt x="26386" y="12542"/>
                    <a:pt x="32823" y="12976"/>
                    <a:pt x="34491" y="8306"/>
                  </a:cubicBezTo>
                  <a:cubicBezTo>
                    <a:pt x="35525" y="5404"/>
                    <a:pt x="32523" y="3102"/>
                    <a:pt x="30322" y="1935"/>
                  </a:cubicBezTo>
                  <a:cubicBezTo>
                    <a:pt x="27887" y="634"/>
                    <a:pt x="25185" y="0"/>
                    <a:pt x="22416" y="467"/>
                  </a:cubicBezTo>
                  <a:cubicBezTo>
                    <a:pt x="20748" y="767"/>
                    <a:pt x="19180" y="1401"/>
                    <a:pt x="17513" y="1568"/>
                  </a:cubicBezTo>
                  <a:cubicBezTo>
                    <a:pt x="14677" y="1868"/>
                    <a:pt x="12175" y="567"/>
                    <a:pt x="9373" y="1234"/>
                  </a:cubicBezTo>
                  <a:cubicBezTo>
                    <a:pt x="7005" y="1801"/>
                    <a:pt x="4904" y="3102"/>
                    <a:pt x="3336" y="5004"/>
                  </a:cubicBezTo>
                  <a:cubicBezTo>
                    <a:pt x="734" y="8206"/>
                    <a:pt x="0" y="14010"/>
                    <a:pt x="3970" y="2295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7"/>
            <p:cNvSpPr/>
            <p:nvPr/>
          </p:nvSpPr>
          <p:spPr>
            <a:xfrm flipH="1">
              <a:off x="6620775" y="1903250"/>
              <a:ext cx="183350" cy="187475"/>
            </a:xfrm>
            <a:custGeom>
              <a:rect b="b" l="l" r="r" t="t"/>
              <a:pathLst>
                <a:path extrusionOk="0" h="7499" w="7334">
                  <a:moveTo>
                    <a:pt x="3649" y="0"/>
                  </a:moveTo>
                  <a:cubicBezTo>
                    <a:pt x="3158" y="0"/>
                    <a:pt x="2653" y="263"/>
                    <a:pt x="2163" y="925"/>
                  </a:cubicBezTo>
                  <a:cubicBezTo>
                    <a:pt x="0" y="3850"/>
                    <a:pt x="3403" y="7499"/>
                    <a:pt x="6474" y="7499"/>
                  </a:cubicBezTo>
                  <a:cubicBezTo>
                    <a:pt x="6765" y="7499"/>
                    <a:pt x="7053" y="7466"/>
                    <a:pt x="7334" y="7397"/>
                  </a:cubicBezTo>
                  <a:lnTo>
                    <a:pt x="7234" y="3861"/>
                  </a:lnTo>
                  <a:cubicBezTo>
                    <a:pt x="7234" y="3861"/>
                    <a:pt x="5534" y="0"/>
                    <a:pt x="364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7"/>
            <p:cNvSpPr/>
            <p:nvPr/>
          </p:nvSpPr>
          <p:spPr>
            <a:xfrm flipH="1">
              <a:off x="6620775" y="1846325"/>
              <a:ext cx="188500" cy="261875"/>
            </a:xfrm>
            <a:custGeom>
              <a:rect b="b" l="l" r="r" t="t"/>
              <a:pathLst>
                <a:path extrusionOk="0" fill="none" h="10475" w="7540">
                  <a:moveTo>
                    <a:pt x="7440" y="6138"/>
                  </a:moveTo>
                  <a:cubicBezTo>
                    <a:pt x="7440" y="6138"/>
                    <a:pt x="4738" y="0"/>
                    <a:pt x="2369" y="3202"/>
                  </a:cubicBezTo>
                  <a:cubicBezTo>
                    <a:pt x="1" y="6405"/>
                    <a:pt x="4304" y="10474"/>
                    <a:pt x="7540" y="9674"/>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7"/>
            <p:cNvSpPr/>
            <p:nvPr/>
          </p:nvSpPr>
          <p:spPr>
            <a:xfrm flipH="1">
              <a:off x="5866900" y="1980575"/>
              <a:ext cx="90925" cy="126775"/>
            </a:xfrm>
            <a:custGeom>
              <a:rect b="b" l="l" r="r" t="t"/>
              <a:pathLst>
                <a:path extrusionOk="0" h="5071" w="3637">
                  <a:moveTo>
                    <a:pt x="3636" y="1"/>
                  </a:moveTo>
                  <a:lnTo>
                    <a:pt x="2702" y="67"/>
                  </a:lnTo>
                  <a:cubicBezTo>
                    <a:pt x="2702" y="67"/>
                    <a:pt x="2621" y="58"/>
                    <a:pt x="2491" y="58"/>
                  </a:cubicBezTo>
                  <a:cubicBezTo>
                    <a:pt x="2012" y="58"/>
                    <a:pt x="870" y="182"/>
                    <a:pt x="634" y="1335"/>
                  </a:cubicBezTo>
                  <a:cubicBezTo>
                    <a:pt x="301" y="2803"/>
                    <a:pt x="1" y="5071"/>
                    <a:pt x="634" y="5071"/>
                  </a:cubicBezTo>
                  <a:cubicBezTo>
                    <a:pt x="1268" y="5071"/>
                    <a:pt x="2402" y="4771"/>
                    <a:pt x="2803" y="3837"/>
                  </a:cubicBezTo>
                  <a:cubicBezTo>
                    <a:pt x="3236" y="2903"/>
                    <a:pt x="3636" y="1"/>
                    <a:pt x="3636"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7"/>
            <p:cNvSpPr/>
            <p:nvPr/>
          </p:nvSpPr>
          <p:spPr>
            <a:xfrm flipH="1">
              <a:off x="5820200" y="1967225"/>
              <a:ext cx="88425" cy="122000"/>
            </a:xfrm>
            <a:custGeom>
              <a:rect b="b" l="l" r="r" t="t"/>
              <a:pathLst>
                <a:path extrusionOk="0" h="4880" w="3537">
                  <a:moveTo>
                    <a:pt x="2322" y="0"/>
                  </a:moveTo>
                  <a:cubicBezTo>
                    <a:pt x="1638" y="0"/>
                    <a:pt x="890" y="117"/>
                    <a:pt x="734" y="601"/>
                  </a:cubicBezTo>
                  <a:cubicBezTo>
                    <a:pt x="434" y="1535"/>
                    <a:pt x="1" y="4771"/>
                    <a:pt x="334" y="4871"/>
                  </a:cubicBezTo>
                  <a:cubicBezTo>
                    <a:pt x="351" y="4877"/>
                    <a:pt x="373" y="4879"/>
                    <a:pt x="400" y="4879"/>
                  </a:cubicBezTo>
                  <a:cubicBezTo>
                    <a:pt x="840" y="4879"/>
                    <a:pt x="2502" y="4137"/>
                    <a:pt x="2502" y="4137"/>
                  </a:cubicBezTo>
                  <a:lnTo>
                    <a:pt x="3536" y="101"/>
                  </a:lnTo>
                  <a:cubicBezTo>
                    <a:pt x="3536" y="101"/>
                    <a:pt x="2957" y="0"/>
                    <a:pt x="2322"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7"/>
            <p:cNvSpPr/>
            <p:nvPr/>
          </p:nvSpPr>
          <p:spPr>
            <a:xfrm flipH="1">
              <a:off x="5695100" y="1944850"/>
              <a:ext cx="150975" cy="126950"/>
            </a:xfrm>
            <a:custGeom>
              <a:rect b="b" l="l" r="r" t="t"/>
              <a:pathLst>
                <a:path extrusionOk="0" h="5078" w="6039">
                  <a:moveTo>
                    <a:pt x="1381" y="1"/>
                  </a:moveTo>
                  <a:cubicBezTo>
                    <a:pt x="1104" y="1"/>
                    <a:pt x="874" y="75"/>
                    <a:pt x="734" y="262"/>
                  </a:cubicBezTo>
                  <a:cubicBezTo>
                    <a:pt x="34" y="1196"/>
                    <a:pt x="0" y="5032"/>
                    <a:pt x="0" y="5032"/>
                  </a:cubicBezTo>
                  <a:cubicBezTo>
                    <a:pt x="124" y="5063"/>
                    <a:pt x="247" y="5078"/>
                    <a:pt x="369" y="5078"/>
                  </a:cubicBezTo>
                  <a:cubicBezTo>
                    <a:pt x="774" y="5078"/>
                    <a:pt x="1160" y="4914"/>
                    <a:pt x="1468" y="4632"/>
                  </a:cubicBezTo>
                  <a:cubicBezTo>
                    <a:pt x="1968" y="3998"/>
                    <a:pt x="2602" y="3164"/>
                    <a:pt x="2602" y="3164"/>
                  </a:cubicBezTo>
                  <a:cubicBezTo>
                    <a:pt x="2602" y="3164"/>
                    <a:pt x="4359" y="3610"/>
                    <a:pt x="4890" y="3610"/>
                  </a:cubicBezTo>
                  <a:cubicBezTo>
                    <a:pt x="4939" y="3610"/>
                    <a:pt x="4978" y="3606"/>
                    <a:pt x="5004" y="3598"/>
                  </a:cubicBezTo>
                  <a:cubicBezTo>
                    <a:pt x="5304" y="3498"/>
                    <a:pt x="6038" y="3598"/>
                    <a:pt x="5838" y="2564"/>
                  </a:cubicBezTo>
                  <a:cubicBezTo>
                    <a:pt x="5638" y="1496"/>
                    <a:pt x="4370" y="1196"/>
                    <a:pt x="4370" y="1196"/>
                  </a:cubicBezTo>
                  <a:cubicBezTo>
                    <a:pt x="4370" y="1196"/>
                    <a:pt x="2492" y="1"/>
                    <a:pt x="1381"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7"/>
            <p:cNvSpPr/>
            <p:nvPr/>
          </p:nvSpPr>
          <p:spPr>
            <a:xfrm flipH="1">
              <a:off x="5638400" y="1888950"/>
              <a:ext cx="142625" cy="153375"/>
            </a:xfrm>
            <a:custGeom>
              <a:rect b="b" l="l" r="r" t="t"/>
              <a:pathLst>
                <a:path extrusionOk="0" h="6135" w="5705">
                  <a:moveTo>
                    <a:pt x="1197" y="1"/>
                  </a:moveTo>
                  <a:cubicBezTo>
                    <a:pt x="942" y="1"/>
                    <a:pt x="721" y="244"/>
                    <a:pt x="501" y="630"/>
                  </a:cubicBezTo>
                  <a:cubicBezTo>
                    <a:pt x="0" y="1564"/>
                    <a:pt x="601" y="2498"/>
                    <a:pt x="1034" y="3332"/>
                  </a:cubicBezTo>
                  <a:cubicBezTo>
                    <a:pt x="1435" y="4166"/>
                    <a:pt x="3203" y="6134"/>
                    <a:pt x="3203" y="6134"/>
                  </a:cubicBezTo>
                  <a:lnTo>
                    <a:pt x="5704" y="5300"/>
                  </a:lnTo>
                  <a:cubicBezTo>
                    <a:pt x="4403" y="4399"/>
                    <a:pt x="3336" y="3165"/>
                    <a:pt x="2602" y="1764"/>
                  </a:cubicBezTo>
                  <a:cubicBezTo>
                    <a:pt x="1995" y="492"/>
                    <a:pt x="1561" y="1"/>
                    <a:pt x="1197"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7"/>
            <p:cNvSpPr/>
            <p:nvPr/>
          </p:nvSpPr>
          <p:spPr>
            <a:xfrm flipH="1">
              <a:off x="6003675" y="2385025"/>
              <a:ext cx="139275" cy="367950"/>
            </a:xfrm>
            <a:custGeom>
              <a:rect b="b" l="l" r="r" t="t"/>
              <a:pathLst>
                <a:path extrusionOk="0" h="14718" w="5571">
                  <a:moveTo>
                    <a:pt x="1501" y="1"/>
                  </a:moveTo>
                  <a:cubicBezTo>
                    <a:pt x="1501" y="1"/>
                    <a:pt x="0" y="12843"/>
                    <a:pt x="234" y="13544"/>
                  </a:cubicBezTo>
                  <a:cubicBezTo>
                    <a:pt x="419" y="14099"/>
                    <a:pt x="2050" y="14717"/>
                    <a:pt x="3017" y="14717"/>
                  </a:cubicBezTo>
                  <a:cubicBezTo>
                    <a:pt x="3271" y="14717"/>
                    <a:pt x="3478" y="14675"/>
                    <a:pt x="3603" y="14578"/>
                  </a:cubicBezTo>
                  <a:cubicBezTo>
                    <a:pt x="4170" y="14111"/>
                    <a:pt x="3836" y="13177"/>
                    <a:pt x="3603" y="12610"/>
                  </a:cubicBezTo>
                  <a:cubicBezTo>
                    <a:pt x="3369" y="12043"/>
                    <a:pt x="5571" y="1268"/>
                    <a:pt x="5571" y="1268"/>
                  </a:cubicBezTo>
                  <a:lnTo>
                    <a:pt x="1501"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7"/>
            <p:cNvSpPr/>
            <p:nvPr/>
          </p:nvSpPr>
          <p:spPr>
            <a:xfrm flipH="1">
              <a:off x="5922775" y="2391700"/>
              <a:ext cx="1449400" cy="1120825"/>
            </a:xfrm>
            <a:custGeom>
              <a:rect b="b" l="l" r="r" t="t"/>
              <a:pathLst>
                <a:path extrusionOk="0" fill="none" h="44833" w="57976">
                  <a:moveTo>
                    <a:pt x="12743" y="4170"/>
                  </a:moveTo>
                  <a:lnTo>
                    <a:pt x="20382" y="27987"/>
                  </a:lnTo>
                  <a:cubicBezTo>
                    <a:pt x="20382" y="27987"/>
                    <a:pt x="37895" y="17780"/>
                    <a:pt x="41997" y="12443"/>
                  </a:cubicBezTo>
                  <a:cubicBezTo>
                    <a:pt x="46100" y="7139"/>
                    <a:pt x="48469" y="1135"/>
                    <a:pt x="49903" y="568"/>
                  </a:cubicBezTo>
                  <a:cubicBezTo>
                    <a:pt x="51371" y="1"/>
                    <a:pt x="56474" y="1402"/>
                    <a:pt x="57242" y="2236"/>
                  </a:cubicBezTo>
                  <a:cubicBezTo>
                    <a:pt x="57976" y="3070"/>
                    <a:pt x="57809" y="3970"/>
                    <a:pt x="56908" y="4838"/>
                  </a:cubicBezTo>
                  <a:cubicBezTo>
                    <a:pt x="56007" y="5705"/>
                    <a:pt x="55474" y="5838"/>
                    <a:pt x="55474" y="5838"/>
                  </a:cubicBezTo>
                  <a:cubicBezTo>
                    <a:pt x="55474" y="5838"/>
                    <a:pt x="55440" y="7706"/>
                    <a:pt x="55040" y="8006"/>
                  </a:cubicBezTo>
                  <a:cubicBezTo>
                    <a:pt x="54606" y="8340"/>
                    <a:pt x="54707" y="7940"/>
                    <a:pt x="54606" y="8340"/>
                  </a:cubicBezTo>
                  <a:cubicBezTo>
                    <a:pt x="54540" y="8774"/>
                    <a:pt x="54373" y="9207"/>
                    <a:pt x="54139" y="9608"/>
                  </a:cubicBezTo>
                  <a:cubicBezTo>
                    <a:pt x="53839" y="10008"/>
                    <a:pt x="53706" y="10241"/>
                    <a:pt x="53439" y="10341"/>
                  </a:cubicBezTo>
                  <a:cubicBezTo>
                    <a:pt x="52839" y="10608"/>
                    <a:pt x="52205" y="10775"/>
                    <a:pt x="51571" y="10909"/>
                  </a:cubicBezTo>
                  <a:cubicBezTo>
                    <a:pt x="50437" y="11209"/>
                    <a:pt x="49303" y="11409"/>
                    <a:pt x="48169" y="11542"/>
                  </a:cubicBezTo>
                  <a:cubicBezTo>
                    <a:pt x="47435" y="11676"/>
                    <a:pt x="42731" y="20949"/>
                    <a:pt x="38328" y="26486"/>
                  </a:cubicBezTo>
                  <a:cubicBezTo>
                    <a:pt x="33925" y="32024"/>
                    <a:pt x="19982" y="44699"/>
                    <a:pt x="17780" y="44766"/>
                  </a:cubicBezTo>
                  <a:cubicBezTo>
                    <a:pt x="15612" y="44833"/>
                    <a:pt x="2736" y="23584"/>
                    <a:pt x="1" y="18381"/>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7"/>
            <p:cNvSpPr/>
            <p:nvPr/>
          </p:nvSpPr>
          <p:spPr>
            <a:xfrm flipH="1">
              <a:off x="6862600" y="3091375"/>
              <a:ext cx="92600" cy="135125"/>
            </a:xfrm>
            <a:custGeom>
              <a:rect b="b" l="l" r="r" t="t"/>
              <a:pathLst>
                <a:path extrusionOk="0" fill="none" h="5405" w="3704">
                  <a:moveTo>
                    <a:pt x="3703" y="0"/>
                  </a:moveTo>
                  <a:cubicBezTo>
                    <a:pt x="3703" y="0"/>
                    <a:pt x="1702" y="67"/>
                    <a:pt x="0" y="5404"/>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7"/>
            <p:cNvSpPr/>
            <p:nvPr/>
          </p:nvSpPr>
          <p:spPr>
            <a:xfrm flipH="1">
              <a:off x="5922775" y="2402925"/>
              <a:ext cx="386125" cy="354900"/>
            </a:xfrm>
            <a:custGeom>
              <a:rect b="b" l="l" r="r" t="t"/>
              <a:pathLst>
                <a:path extrusionOk="0" h="14196" w="15445">
                  <a:moveTo>
                    <a:pt x="8264" y="1"/>
                  </a:moveTo>
                  <a:cubicBezTo>
                    <a:pt x="7899" y="1"/>
                    <a:pt x="7592" y="37"/>
                    <a:pt x="7372" y="119"/>
                  </a:cubicBezTo>
                  <a:cubicBezTo>
                    <a:pt x="5938" y="653"/>
                    <a:pt x="3770" y="6190"/>
                    <a:pt x="0" y="11327"/>
                  </a:cubicBezTo>
                  <a:lnTo>
                    <a:pt x="3503" y="14196"/>
                  </a:lnTo>
                  <a:cubicBezTo>
                    <a:pt x="4603" y="12361"/>
                    <a:pt x="5371" y="11127"/>
                    <a:pt x="5638" y="11093"/>
                  </a:cubicBezTo>
                  <a:cubicBezTo>
                    <a:pt x="6772" y="10960"/>
                    <a:pt x="7906" y="10760"/>
                    <a:pt x="9040" y="10460"/>
                  </a:cubicBezTo>
                  <a:cubicBezTo>
                    <a:pt x="9674" y="10326"/>
                    <a:pt x="10308" y="10126"/>
                    <a:pt x="10875" y="9892"/>
                  </a:cubicBezTo>
                  <a:cubicBezTo>
                    <a:pt x="11208" y="9759"/>
                    <a:pt x="11308" y="9559"/>
                    <a:pt x="11608" y="9125"/>
                  </a:cubicBezTo>
                  <a:cubicBezTo>
                    <a:pt x="11842" y="8758"/>
                    <a:pt x="12009" y="8325"/>
                    <a:pt x="12075" y="7891"/>
                  </a:cubicBezTo>
                  <a:cubicBezTo>
                    <a:pt x="12176" y="7457"/>
                    <a:pt x="12442" y="7324"/>
                    <a:pt x="12843" y="6990"/>
                  </a:cubicBezTo>
                  <a:cubicBezTo>
                    <a:pt x="13243" y="6690"/>
                    <a:pt x="12943" y="5356"/>
                    <a:pt x="12943" y="5356"/>
                  </a:cubicBezTo>
                  <a:cubicBezTo>
                    <a:pt x="12943" y="5356"/>
                    <a:pt x="13443" y="5256"/>
                    <a:pt x="14344" y="4389"/>
                  </a:cubicBezTo>
                  <a:cubicBezTo>
                    <a:pt x="15278" y="3521"/>
                    <a:pt x="15445" y="2587"/>
                    <a:pt x="14711" y="1787"/>
                  </a:cubicBezTo>
                  <a:cubicBezTo>
                    <a:pt x="14061" y="1109"/>
                    <a:pt x="10279" y="1"/>
                    <a:pt x="82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7"/>
            <p:cNvSpPr/>
            <p:nvPr/>
          </p:nvSpPr>
          <p:spPr>
            <a:xfrm flipH="1">
              <a:off x="5922775" y="2392550"/>
              <a:ext cx="386125" cy="365275"/>
            </a:xfrm>
            <a:custGeom>
              <a:rect b="b" l="l" r="r" t="t"/>
              <a:pathLst>
                <a:path extrusionOk="0" fill="none" h="14611" w="15445">
                  <a:moveTo>
                    <a:pt x="9040" y="10875"/>
                  </a:moveTo>
                  <a:cubicBezTo>
                    <a:pt x="9674" y="10741"/>
                    <a:pt x="10308" y="10541"/>
                    <a:pt x="10875" y="10307"/>
                  </a:cubicBezTo>
                  <a:cubicBezTo>
                    <a:pt x="11208" y="10174"/>
                    <a:pt x="11308" y="9974"/>
                    <a:pt x="11608" y="9540"/>
                  </a:cubicBezTo>
                  <a:cubicBezTo>
                    <a:pt x="11842" y="9173"/>
                    <a:pt x="12009" y="8740"/>
                    <a:pt x="12075" y="8306"/>
                  </a:cubicBezTo>
                  <a:cubicBezTo>
                    <a:pt x="12176" y="7872"/>
                    <a:pt x="12442" y="7739"/>
                    <a:pt x="12843" y="7405"/>
                  </a:cubicBezTo>
                  <a:cubicBezTo>
                    <a:pt x="13243" y="7105"/>
                    <a:pt x="12943" y="5771"/>
                    <a:pt x="12943" y="5771"/>
                  </a:cubicBezTo>
                  <a:cubicBezTo>
                    <a:pt x="12943" y="5771"/>
                    <a:pt x="13443" y="5671"/>
                    <a:pt x="14344" y="4804"/>
                  </a:cubicBezTo>
                  <a:cubicBezTo>
                    <a:pt x="15278" y="3936"/>
                    <a:pt x="15445" y="3002"/>
                    <a:pt x="14711" y="2202"/>
                  </a:cubicBezTo>
                  <a:cubicBezTo>
                    <a:pt x="13943" y="1401"/>
                    <a:pt x="8806" y="0"/>
                    <a:pt x="7372" y="534"/>
                  </a:cubicBezTo>
                  <a:cubicBezTo>
                    <a:pt x="5938" y="1068"/>
                    <a:pt x="3770" y="6605"/>
                    <a:pt x="0" y="11742"/>
                  </a:cubicBezTo>
                  <a:lnTo>
                    <a:pt x="3503" y="14611"/>
                  </a:lnTo>
                  <a:cubicBezTo>
                    <a:pt x="4603" y="12776"/>
                    <a:pt x="5371" y="11542"/>
                    <a:pt x="5638" y="11508"/>
                  </a:cubicBezTo>
                  <a:cubicBezTo>
                    <a:pt x="6772" y="11375"/>
                    <a:pt x="7906" y="11175"/>
                    <a:pt x="9040" y="10875"/>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7"/>
            <p:cNvSpPr/>
            <p:nvPr/>
          </p:nvSpPr>
          <p:spPr>
            <a:xfrm flipH="1">
              <a:off x="5560850" y="1974750"/>
              <a:ext cx="688025" cy="576250"/>
            </a:xfrm>
            <a:custGeom>
              <a:rect b="b" l="l" r="r" t="t"/>
              <a:pathLst>
                <a:path extrusionOk="0" h="23050" w="27521">
                  <a:moveTo>
                    <a:pt x="27521" y="0"/>
                  </a:moveTo>
                  <a:lnTo>
                    <a:pt x="2102" y="8006"/>
                  </a:lnTo>
                  <a:cubicBezTo>
                    <a:pt x="968" y="8006"/>
                    <a:pt x="1" y="9674"/>
                    <a:pt x="1" y="11675"/>
                  </a:cubicBezTo>
                  <a:cubicBezTo>
                    <a:pt x="1" y="13710"/>
                    <a:pt x="935" y="15378"/>
                    <a:pt x="2102" y="15378"/>
                  </a:cubicBezTo>
                  <a:lnTo>
                    <a:pt x="27521" y="23050"/>
                  </a:lnTo>
                  <a:lnTo>
                    <a:pt x="27521" y="0"/>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7"/>
            <p:cNvSpPr/>
            <p:nvPr/>
          </p:nvSpPr>
          <p:spPr>
            <a:xfrm flipH="1">
              <a:off x="5838550" y="2098150"/>
              <a:ext cx="248525" cy="70925"/>
            </a:xfrm>
            <a:custGeom>
              <a:rect b="b" l="l" r="r" t="t"/>
              <a:pathLst>
                <a:path extrusionOk="0" fill="none" h="2837" w="9941">
                  <a:moveTo>
                    <a:pt x="9941" y="1"/>
                  </a:moveTo>
                  <a:lnTo>
                    <a:pt x="0" y="2836"/>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7"/>
            <p:cNvSpPr/>
            <p:nvPr/>
          </p:nvSpPr>
          <p:spPr>
            <a:xfrm flipH="1">
              <a:off x="5756000" y="2073975"/>
              <a:ext cx="51725" cy="15050"/>
            </a:xfrm>
            <a:custGeom>
              <a:rect b="b" l="l" r="r" t="t"/>
              <a:pathLst>
                <a:path extrusionOk="0" fill="none" h="602" w="2069">
                  <a:moveTo>
                    <a:pt x="2069" y="1"/>
                  </a:moveTo>
                  <a:lnTo>
                    <a:pt x="1" y="60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7"/>
            <p:cNvSpPr/>
            <p:nvPr/>
          </p:nvSpPr>
          <p:spPr>
            <a:xfrm flipH="1">
              <a:off x="6114575" y="2149025"/>
              <a:ext cx="134300" cy="231875"/>
            </a:xfrm>
            <a:custGeom>
              <a:rect b="b" l="l" r="r" t="t"/>
              <a:pathLst>
                <a:path extrusionOk="0" h="9275" w="5372">
                  <a:moveTo>
                    <a:pt x="5371" y="1"/>
                  </a:moveTo>
                  <a:lnTo>
                    <a:pt x="2102" y="1035"/>
                  </a:lnTo>
                  <a:cubicBezTo>
                    <a:pt x="968" y="1035"/>
                    <a:pt x="1" y="2703"/>
                    <a:pt x="1" y="4704"/>
                  </a:cubicBezTo>
                  <a:cubicBezTo>
                    <a:pt x="1" y="6739"/>
                    <a:pt x="935" y="8407"/>
                    <a:pt x="2102" y="8407"/>
                  </a:cubicBezTo>
                  <a:lnTo>
                    <a:pt x="5038" y="9274"/>
                  </a:lnTo>
                  <a:cubicBezTo>
                    <a:pt x="3637" y="6305"/>
                    <a:pt x="3770" y="2869"/>
                    <a:pt x="5371"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7"/>
            <p:cNvSpPr/>
            <p:nvPr/>
          </p:nvSpPr>
          <p:spPr>
            <a:xfrm flipH="1">
              <a:off x="5288150" y="1879675"/>
              <a:ext cx="436175" cy="773900"/>
            </a:xfrm>
            <a:custGeom>
              <a:rect b="b" l="l" r="r" t="t"/>
              <a:pathLst>
                <a:path extrusionOk="0" h="30956" w="17447">
                  <a:moveTo>
                    <a:pt x="8740" y="0"/>
                  </a:moveTo>
                  <a:cubicBezTo>
                    <a:pt x="3937" y="0"/>
                    <a:pt x="1" y="6939"/>
                    <a:pt x="1" y="15478"/>
                  </a:cubicBezTo>
                  <a:cubicBezTo>
                    <a:pt x="1" y="24018"/>
                    <a:pt x="3937" y="30956"/>
                    <a:pt x="8740" y="30956"/>
                  </a:cubicBezTo>
                  <a:cubicBezTo>
                    <a:pt x="13544" y="30956"/>
                    <a:pt x="17446" y="24018"/>
                    <a:pt x="17446" y="15478"/>
                  </a:cubicBezTo>
                  <a:cubicBezTo>
                    <a:pt x="17446" y="6939"/>
                    <a:pt x="13544" y="0"/>
                    <a:pt x="8740" y="0"/>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7"/>
            <p:cNvSpPr/>
            <p:nvPr/>
          </p:nvSpPr>
          <p:spPr>
            <a:xfrm flipH="1">
              <a:off x="5498300" y="2125675"/>
              <a:ext cx="233525" cy="298575"/>
            </a:xfrm>
            <a:custGeom>
              <a:rect b="b" l="l" r="r" t="t"/>
              <a:pathLst>
                <a:path extrusionOk="0" h="11943" w="9341">
                  <a:moveTo>
                    <a:pt x="734" y="1"/>
                  </a:moveTo>
                  <a:lnTo>
                    <a:pt x="0" y="5905"/>
                  </a:lnTo>
                  <a:lnTo>
                    <a:pt x="934" y="11943"/>
                  </a:lnTo>
                  <a:lnTo>
                    <a:pt x="9040" y="9074"/>
                  </a:lnTo>
                  <a:lnTo>
                    <a:pt x="9340" y="2369"/>
                  </a:lnTo>
                  <a:lnTo>
                    <a:pt x="9040" y="2202"/>
                  </a:lnTo>
                  <a:lnTo>
                    <a:pt x="734"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7"/>
            <p:cNvSpPr/>
            <p:nvPr/>
          </p:nvSpPr>
          <p:spPr>
            <a:xfrm flipH="1">
              <a:off x="5498300" y="2125675"/>
              <a:ext cx="233525" cy="298575"/>
            </a:xfrm>
            <a:custGeom>
              <a:rect b="b" l="l" r="r" t="t"/>
              <a:pathLst>
                <a:path extrusionOk="0" fill="none" h="11943" w="9341">
                  <a:moveTo>
                    <a:pt x="9040" y="2202"/>
                  </a:moveTo>
                  <a:lnTo>
                    <a:pt x="734" y="1"/>
                  </a:lnTo>
                  <a:lnTo>
                    <a:pt x="0" y="5905"/>
                  </a:lnTo>
                  <a:lnTo>
                    <a:pt x="934" y="11943"/>
                  </a:lnTo>
                  <a:lnTo>
                    <a:pt x="9040" y="9074"/>
                  </a:lnTo>
                  <a:lnTo>
                    <a:pt x="9340" y="2369"/>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7"/>
            <p:cNvSpPr/>
            <p:nvPr/>
          </p:nvSpPr>
          <p:spPr>
            <a:xfrm flipH="1">
              <a:off x="5268150" y="1844650"/>
              <a:ext cx="475350" cy="843950"/>
            </a:xfrm>
            <a:custGeom>
              <a:rect b="b" l="l" r="r" t="t"/>
              <a:pathLst>
                <a:path extrusionOk="0" h="33758" w="19014">
                  <a:moveTo>
                    <a:pt x="9741" y="2402"/>
                  </a:moveTo>
                  <a:cubicBezTo>
                    <a:pt x="14110" y="2402"/>
                    <a:pt x="17680" y="8873"/>
                    <a:pt x="17680" y="16879"/>
                  </a:cubicBezTo>
                  <a:cubicBezTo>
                    <a:pt x="17680" y="24885"/>
                    <a:pt x="14110" y="31356"/>
                    <a:pt x="9741" y="31356"/>
                  </a:cubicBezTo>
                  <a:cubicBezTo>
                    <a:pt x="5371" y="31356"/>
                    <a:pt x="1835" y="24885"/>
                    <a:pt x="1835" y="16879"/>
                  </a:cubicBezTo>
                  <a:cubicBezTo>
                    <a:pt x="1835" y="8873"/>
                    <a:pt x="5371" y="2402"/>
                    <a:pt x="9741" y="2402"/>
                  </a:cubicBezTo>
                  <a:close/>
                  <a:moveTo>
                    <a:pt x="9507" y="0"/>
                  </a:moveTo>
                  <a:cubicBezTo>
                    <a:pt x="4270" y="0"/>
                    <a:pt x="0" y="7572"/>
                    <a:pt x="0" y="16879"/>
                  </a:cubicBezTo>
                  <a:cubicBezTo>
                    <a:pt x="0" y="26219"/>
                    <a:pt x="4270" y="33758"/>
                    <a:pt x="9507" y="33758"/>
                  </a:cubicBezTo>
                  <a:cubicBezTo>
                    <a:pt x="14744" y="33758"/>
                    <a:pt x="19014" y="26219"/>
                    <a:pt x="19014" y="16879"/>
                  </a:cubicBezTo>
                  <a:cubicBezTo>
                    <a:pt x="19014" y="7572"/>
                    <a:pt x="14744" y="0"/>
                    <a:pt x="9507"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7"/>
            <p:cNvSpPr/>
            <p:nvPr/>
          </p:nvSpPr>
          <p:spPr>
            <a:xfrm flipH="1">
              <a:off x="5457450" y="2180725"/>
              <a:ext cx="96750" cy="171800"/>
            </a:xfrm>
            <a:custGeom>
              <a:rect b="b" l="l" r="r" t="t"/>
              <a:pathLst>
                <a:path extrusionOk="0" h="6872" w="3870">
                  <a:moveTo>
                    <a:pt x="1935" y="0"/>
                  </a:moveTo>
                  <a:cubicBezTo>
                    <a:pt x="868" y="0"/>
                    <a:pt x="0" y="1535"/>
                    <a:pt x="0" y="3436"/>
                  </a:cubicBezTo>
                  <a:cubicBezTo>
                    <a:pt x="0" y="5337"/>
                    <a:pt x="868" y="6872"/>
                    <a:pt x="1935" y="6872"/>
                  </a:cubicBezTo>
                  <a:cubicBezTo>
                    <a:pt x="3003" y="6872"/>
                    <a:pt x="3870" y="5337"/>
                    <a:pt x="3870" y="3436"/>
                  </a:cubicBezTo>
                  <a:cubicBezTo>
                    <a:pt x="3870" y="1535"/>
                    <a:pt x="3003" y="0"/>
                    <a:pt x="1935"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7"/>
            <p:cNvSpPr/>
            <p:nvPr/>
          </p:nvSpPr>
          <p:spPr>
            <a:xfrm flipH="1">
              <a:off x="4844500" y="1813800"/>
              <a:ext cx="48400" cy="15025"/>
            </a:xfrm>
            <a:custGeom>
              <a:rect b="b" l="l" r="r" t="t"/>
              <a:pathLst>
                <a:path extrusionOk="0" fill="none" h="601" w="1936">
                  <a:moveTo>
                    <a:pt x="1" y="601"/>
                  </a:moveTo>
                  <a:lnTo>
                    <a:pt x="1935"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7"/>
            <p:cNvSpPr/>
            <p:nvPr/>
          </p:nvSpPr>
          <p:spPr>
            <a:xfrm flipH="1">
              <a:off x="4952075" y="1847150"/>
              <a:ext cx="286075" cy="89250"/>
            </a:xfrm>
            <a:custGeom>
              <a:rect b="b" l="l" r="r" t="t"/>
              <a:pathLst>
                <a:path extrusionOk="0" fill="none" h="3570" w="11443">
                  <a:moveTo>
                    <a:pt x="1" y="3570"/>
                  </a:moveTo>
                  <a:lnTo>
                    <a:pt x="11442"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7"/>
            <p:cNvSpPr/>
            <p:nvPr/>
          </p:nvSpPr>
          <p:spPr>
            <a:xfrm flipH="1">
              <a:off x="4938750" y="2245775"/>
              <a:ext cx="261875" cy="9200"/>
            </a:xfrm>
            <a:custGeom>
              <a:rect b="b" l="l" r="r" t="t"/>
              <a:pathLst>
                <a:path extrusionOk="0" fill="none" h="368" w="10475">
                  <a:moveTo>
                    <a:pt x="1" y="0"/>
                  </a:moveTo>
                  <a:lnTo>
                    <a:pt x="10475" y="367"/>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7"/>
            <p:cNvSpPr/>
            <p:nvPr/>
          </p:nvSpPr>
          <p:spPr>
            <a:xfrm flipH="1">
              <a:off x="4928725" y="2631050"/>
              <a:ext cx="55075" cy="17525"/>
            </a:xfrm>
            <a:custGeom>
              <a:rect b="b" l="l" r="r" t="t"/>
              <a:pathLst>
                <a:path extrusionOk="0" fill="none" h="701" w="2203">
                  <a:moveTo>
                    <a:pt x="1" y="0"/>
                  </a:moveTo>
                  <a:lnTo>
                    <a:pt x="2202" y="70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7"/>
            <p:cNvSpPr/>
            <p:nvPr/>
          </p:nvSpPr>
          <p:spPr>
            <a:xfrm flipH="1">
              <a:off x="5026300" y="2555150"/>
              <a:ext cx="193500" cy="61750"/>
            </a:xfrm>
            <a:custGeom>
              <a:rect b="b" l="l" r="r" t="t"/>
              <a:pathLst>
                <a:path extrusionOk="0" fill="none" h="2470" w="7740">
                  <a:moveTo>
                    <a:pt x="1" y="1"/>
                  </a:moveTo>
                  <a:lnTo>
                    <a:pt x="7739" y="2469"/>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7"/>
            <p:cNvSpPr/>
            <p:nvPr/>
          </p:nvSpPr>
          <p:spPr>
            <a:xfrm flipH="1">
              <a:off x="5069675" y="2058125"/>
              <a:ext cx="140950" cy="18375"/>
            </a:xfrm>
            <a:custGeom>
              <a:rect b="b" l="l" r="r" t="t"/>
              <a:pathLst>
                <a:path extrusionOk="0" fill="none" h="735" w="5638">
                  <a:moveTo>
                    <a:pt x="1" y="735"/>
                  </a:moveTo>
                  <a:lnTo>
                    <a:pt x="5638"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7"/>
            <p:cNvSpPr/>
            <p:nvPr/>
          </p:nvSpPr>
          <p:spPr>
            <a:xfrm flipH="1">
              <a:off x="5173075" y="2657725"/>
              <a:ext cx="102600" cy="85100"/>
            </a:xfrm>
            <a:custGeom>
              <a:rect b="b" l="l" r="r" t="t"/>
              <a:pathLst>
                <a:path extrusionOk="0" fill="none" h="3404" w="4104">
                  <a:moveTo>
                    <a:pt x="1" y="1"/>
                  </a:moveTo>
                  <a:lnTo>
                    <a:pt x="4104" y="3403"/>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7" name="Google Shape;1157;p47"/>
          <p:cNvSpPr/>
          <p:nvPr/>
        </p:nvSpPr>
        <p:spPr>
          <a:xfrm>
            <a:off x="811379" y="3518701"/>
            <a:ext cx="3651600" cy="12534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8" name="Google Shape;1158;p47"/>
          <p:cNvSpPr txBox="1"/>
          <p:nvPr/>
        </p:nvSpPr>
        <p:spPr>
          <a:xfrm>
            <a:off x="-1918500" y="272000"/>
            <a:ext cx="83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159" name="Google Shape;1159;p47"/>
          <p:cNvSpPr txBox="1"/>
          <p:nvPr>
            <p:ph idx="1" type="subTitle"/>
          </p:nvPr>
        </p:nvSpPr>
        <p:spPr>
          <a:xfrm>
            <a:off x="1047050" y="1985445"/>
            <a:ext cx="3651600" cy="18462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2800"/>
              <a:buFont typeface="Arial"/>
              <a:buChar char="•"/>
            </a:pPr>
            <a:r>
              <a:rPr b="1" lang="en"/>
              <a:t>SEGMENTATION </a:t>
            </a:r>
            <a:endParaRPr/>
          </a:p>
          <a:p>
            <a:pPr indent="-285750" lvl="0" marL="285750" rtl="0" algn="l">
              <a:lnSpc>
                <a:spcPct val="100000"/>
              </a:lnSpc>
              <a:spcBef>
                <a:spcPts val="0"/>
              </a:spcBef>
              <a:spcAft>
                <a:spcPts val="0"/>
              </a:spcAft>
              <a:buSzPts val="2800"/>
              <a:buFont typeface="Arial"/>
              <a:buChar char="•"/>
            </a:pPr>
            <a:r>
              <a:rPr b="1" lang="en"/>
              <a:t>TARGETING </a:t>
            </a:r>
            <a:endParaRPr b="1"/>
          </a:p>
          <a:p>
            <a:pPr indent="-285750" lvl="0" marL="285750" rtl="0" algn="l">
              <a:lnSpc>
                <a:spcPct val="100000"/>
              </a:lnSpc>
              <a:spcBef>
                <a:spcPts val="0"/>
              </a:spcBef>
              <a:spcAft>
                <a:spcPts val="0"/>
              </a:spcAft>
              <a:buSzPts val="2800"/>
              <a:buFont typeface="Arial"/>
              <a:buChar char="•"/>
            </a:pPr>
            <a:r>
              <a:rPr b="1" lang="en"/>
              <a:t>POSITIONING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48"/>
          <p:cNvSpPr txBox="1"/>
          <p:nvPr>
            <p:ph type="title"/>
          </p:nvPr>
        </p:nvSpPr>
        <p:spPr>
          <a:xfrm>
            <a:off x="1860369" y="334359"/>
            <a:ext cx="6047943" cy="54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3800">
                <a:solidFill>
                  <a:schemeClr val="dk2"/>
                </a:solidFill>
              </a:rPr>
              <a:t>SEGMENTATION </a:t>
            </a:r>
            <a:endParaRPr sz="3800">
              <a:solidFill>
                <a:schemeClr val="dk2"/>
              </a:solidFill>
            </a:endParaRPr>
          </a:p>
        </p:txBody>
      </p:sp>
      <p:sp>
        <p:nvSpPr>
          <p:cNvPr id="1165" name="Google Shape;1165;p48"/>
          <p:cNvSpPr txBox="1"/>
          <p:nvPr>
            <p:ph idx="1" type="subTitle"/>
          </p:nvPr>
        </p:nvSpPr>
        <p:spPr>
          <a:xfrm>
            <a:off x="1167638" y="1127150"/>
            <a:ext cx="7433400" cy="41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The main segment lies in the urge to use technology to get knowledge alongside having fun. </a:t>
            </a:r>
            <a:endParaRPr/>
          </a:p>
        </p:txBody>
      </p:sp>
      <p:grpSp>
        <p:nvGrpSpPr>
          <p:cNvPr id="1166" name="Google Shape;1166;p48"/>
          <p:cNvGrpSpPr/>
          <p:nvPr/>
        </p:nvGrpSpPr>
        <p:grpSpPr>
          <a:xfrm>
            <a:off x="-457383" y="2095410"/>
            <a:ext cx="2688774" cy="3871436"/>
            <a:chOff x="2949714" y="1578225"/>
            <a:chExt cx="3244569" cy="4671698"/>
          </a:xfrm>
        </p:grpSpPr>
        <p:sp>
          <p:nvSpPr>
            <p:cNvPr id="1167" name="Google Shape;1167;p48"/>
            <p:cNvSpPr/>
            <p:nvPr/>
          </p:nvSpPr>
          <p:spPr>
            <a:xfrm>
              <a:off x="4378140" y="1578225"/>
              <a:ext cx="87470" cy="832469"/>
            </a:xfrm>
            <a:custGeom>
              <a:rect b="b" l="l" r="r" t="t"/>
              <a:pathLst>
                <a:path extrusionOk="0" fill="none" h="49537" w="5205">
                  <a:moveTo>
                    <a:pt x="0" y="1"/>
                  </a:moveTo>
                  <a:lnTo>
                    <a:pt x="5204" y="49536"/>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8"/>
            <p:cNvSpPr/>
            <p:nvPr/>
          </p:nvSpPr>
          <p:spPr>
            <a:xfrm>
              <a:off x="4418503" y="1755356"/>
              <a:ext cx="401942" cy="262376"/>
            </a:xfrm>
            <a:custGeom>
              <a:rect b="b" l="l" r="r" t="t"/>
              <a:pathLst>
                <a:path extrusionOk="0" h="15613" w="23918">
                  <a:moveTo>
                    <a:pt x="13243" y="1"/>
                  </a:moveTo>
                  <a:lnTo>
                    <a:pt x="9340" y="868"/>
                  </a:lnTo>
                  <a:lnTo>
                    <a:pt x="5804" y="7906"/>
                  </a:lnTo>
                  <a:lnTo>
                    <a:pt x="167" y="6305"/>
                  </a:lnTo>
                  <a:lnTo>
                    <a:pt x="0" y="7840"/>
                  </a:lnTo>
                  <a:lnTo>
                    <a:pt x="7005" y="10742"/>
                  </a:lnTo>
                  <a:lnTo>
                    <a:pt x="9507" y="7273"/>
                  </a:lnTo>
                  <a:lnTo>
                    <a:pt x="9507" y="13344"/>
                  </a:lnTo>
                  <a:lnTo>
                    <a:pt x="17046" y="13644"/>
                  </a:lnTo>
                  <a:lnTo>
                    <a:pt x="18580" y="6772"/>
                  </a:lnTo>
                  <a:lnTo>
                    <a:pt x="21315" y="9207"/>
                  </a:lnTo>
                  <a:lnTo>
                    <a:pt x="21315" y="15612"/>
                  </a:lnTo>
                  <a:lnTo>
                    <a:pt x="22950" y="15612"/>
                  </a:lnTo>
                  <a:lnTo>
                    <a:pt x="23917" y="7606"/>
                  </a:lnTo>
                  <a:lnTo>
                    <a:pt x="19614" y="635"/>
                  </a:lnTo>
                  <a:lnTo>
                    <a:pt x="1324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8"/>
            <p:cNvSpPr/>
            <p:nvPr/>
          </p:nvSpPr>
          <p:spPr>
            <a:xfrm>
              <a:off x="4577133" y="1819816"/>
              <a:ext cx="1126" cy="57759"/>
            </a:xfrm>
            <a:custGeom>
              <a:rect b="b" l="l" r="r" t="t"/>
              <a:pathLst>
                <a:path extrusionOk="0" fill="none" h="3437" w="67">
                  <a:moveTo>
                    <a:pt x="67" y="3437"/>
                  </a:moveTo>
                  <a:lnTo>
                    <a:pt x="0"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8"/>
            <p:cNvSpPr/>
            <p:nvPr/>
          </p:nvSpPr>
          <p:spPr>
            <a:xfrm>
              <a:off x="4639341" y="1726772"/>
              <a:ext cx="54398" cy="81790"/>
            </a:xfrm>
            <a:custGeom>
              <a:rect b="b" l="l" r="r" t="t"/>
              <a:pathLst>
                <a:path extrusionOk="0" h="4867" w="3237">
                  <a:moveTo>
                    <a:pt x="1" y="1"/>
                  </a:moveTo>
                  <a:lnTo>
                    <a:pt x="1" y="1"/>
                  </a:lnTo>
                  <a:cubicBezTo>
                    <a:pt x="1" y="1"/>
                    <a:pt x="268" y="2269"/>
                    <a:pt x="334" y="3069"/>
                  </a:cubicBezTo>
                  <a:cubicBezTo>
                    <a:pt x="426" y="3801"/>
                    <a:pt x="824" y="4867"/>
                    <a:pt x="1146" y="4867"/>
                  </a:cubicBezTo>
                  <a:cubicBezTo>
                    <a:pt x="1177" y="4867"/>
                    <a:pt x="1206" y="4858"/>
                    <a:pt x="1235" y="4837"/>
                  </a:cubicBezTo>
                  <a:cubicBezTo>
                    <a:pt x="1535" y="4604"/>
                    <a:pt x="2669" y="2336"/>
                    <a:pt x="2669" y="2336"/>
                  </a:cubicBezTo>
                  <a:lnTo>
                    <a:pt x="3237" y="801"/>
                  </a:lnTo>
                  <a:lnTo>
                    <a:pt x="1" y="1"/>
                  </a:ln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8"/>
            <p:cNvSpPr/>
            <p:nvPr/>
          </p:nvSpPr>
          <p:spPr>
            <a:xfrm>
              <a:off x="4628133" y="1671269"/>
              <a:ext cx="11797" cy="38702"/>
            </a:xfrm>
            <a:custGeom>
              <a:rect b="b" l="l" r="r" t="t"/>
              <a:pathLst>
                <a:path extrusionOk="0" h="2303" w="702">
                  <a:moveTo>
                    <a:pt x="680" y="1"/>
                  </a:moveTo>
                  <a:cubicBezTo>
                    <a:pt x="562" y="1"/>
                    <a:pt x="1" y="54"/>
                    <a:pt x="1" y="1069"/>
                  </a:cubicBezTo>
                  <a:cubicBezTo>
                    <a:pt x="1" y="2236"/>
                    <a:pt x="501" y="2303"/>
                    <a:pt x="501" y="2303"/>
                  </a:cubicBezTo>
                  <a:lnTo>
                    <a:pt x="701" y="1"/>
                  </a:lnTo>
                  <a:cubicBezTo>
                    <a:pt x="701" y="1"/>
                    <a:pt x="693" y="1"/>
                    <a:pt x="68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8"/>
            <p:cNvSpPr/>
            <p:nvPr/>
          </p:nvSpPr>
          <p:spPr>
            <a:xfrm>
              <a:off x="4706607" y="1687535"/>
              <a:ext cx="24132" cy="40937"/>
            </a:xfrm>
            <a:custGeom>
              <a:rect b="b" l="l" r="r" t="t"/>
              <a:pathLst>
                <a:path extrusionOk="0" h="2436" w="1436">
                  <a:moveTo>
                    <a:pt x="768" y="1"/>
                  </a:moveTo>
                  <a:lnTo>
                    <a:pt x="1" y="2436"/>
                  </a:lnTo>
                  <a:cubicBezTo>
                    <a:pt x="1" y="2436"/>
                    <a:pt x="1235" y="1468"/>
                    <a:pt x="1368" y="768"/>
                  </a:cubicBezTo>
                  <a:cubicBezTo>
                    <a:pt x="1435" y="368"/>
                    <a:pt x="1168" y="1"/>
                    <a:pt x="768"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8"/>
            <p:cNvSpPr/>
            <p:nvPr/>
          </p:nvSpPr>
          <p:spPr>
            <a:xfrm>
              <a:off x="4634300" y="1631527"/>
              <a:ext cx="91957" cy="121063"/>
            </a:xfrm>
            <a:custGeom>
              <a:rect b="b" l="l" r="r" t="t"/>
              <a:pathLst>
                <a:path extrusionOk="0" h="7204" w="5472">
                  <a:moveTo>
                    <a:pt x="2430" y="1"/>
                  </a:moveTo>
                  <a:cubicBezTo>
                    <a:pt x="2000" y="1"/>
                    <a:pt x="1213" y="163"/>
                    <a:pt x="701" y="1232"/>
                  </a:cubicBezTo>
                  <a:cubicBezTo>
                    <a:pt x="1" y="2767"/>
                    <a:pt x="134" y="4635"/>
                    <a:pt x="301" y="5669"/>
                  </a:cubicBezTo>
                  <a:cubicBezTo>
                    <a:pt x="434" y="6736"/>
                    <a:pt x="1435" y="7203"/>
                    <a:pt x="2402" y="7203"/>
                  </a:cubicBezTo>
                  <a:cubicBezTo>
                    <a:pt x="3370" y="7203"/>
                    <a:pt x="4837" y="5202"/>
                    <a:pt x="5138" y="3667"/>
                  </a:cubicBezTo>
                  <a:cubicBezTo>
                    <a:pt x="5471" y="2099"/>
                    <a:pt x="5238" y="31"/>
                    <a:pt x="2736" y="31"/>
                  </a:cubicBezTo>
                  <a:cubicBezTo>
                    <a:pt x="2736" y="31"/>
                    <a:pt x="2617" y="1"/>
                    <a:pt x="2430"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8"/>
            <p:cNvSpPr/>
            <p:nvPr/>
          </p:nvSpPr>
          <p:spPr>
            <a:xfrm>
              <a:off x="4394961" y="1843358"/>
              <a:ext cx="29728" cy="46550"/>
            </a:xfrm>
            <a:custGeom>
              <a:rect b="b" l="l" r="r" t="t"/>
              <a:pathLst>
                <a:path extrusionOk="0" h="2770" w="1769">
                  <a:moveTo>
                    <a:pt x="1535" y="1"/>
                  </a:moveTo>
                  <a:lnTo>
                    <a:pt x="0" y="168"/>
                  </a:lnTo>
                  <a:lnTo>
                    <a:pt x="334" y="2603"/>
                  </a:lnTo>
                  <a:lnTo>
                    <a:pt x="1768" y="2770"/>
                  </a:lnTo>
                  <a:lnTo>
                    <a:pt x="1535" y="1"/>
                  </a:ln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8"/>
            <p:cNvSpPr/>
            <p:nvPr/>
          </p:nvSpPr>
          <p:spPr>
            <a:xfrm>
              <a:off x="4421293" y="1843929"/>
              <a:ext cx="11797" cy="23561"/>
            </a:xfrm>
            <a:custGeom>
              <a:rect b="b" l="l" r="r" t="t"/>
              <a:pathLst>
                <a:path extrusionOk="0" h="1402" w="702">
                  <a:moveTo>
                    <a:pt x="568" y="0"/>
                  </a:moveTo>
                  <a:lnTo>
                    <a:pt x="1" y="100"/>
                  </a:lnTo>
                  <a:lnTo>
                    <a:pt x="101" y="1401"/>
                  </a:lnTo>
                  <a:lnTo>
                    <a:pt x="701" y="1301"/>
                  </a:lnTo>
                  <a:lnTo>
                    <a:pt x="568"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8"/>
            <p:cNvSpPr/>
            <p:nvPr/>
          </p:nvSpPr>
          <p:spPr>
            <a:xfrm>
              <a:off x="4762111" y="2017699"/>
              <a:ext cx="42046" cy="46533"/>
            </a:xfrm>
            <a:custGeom>
              <a:rect b="b" l="l" r="r" t="t"/>
              <a:pathLst>
                <a:path extrusionOk="0" h="2769" w="2502">
                  <a:moveTo>
                    <a:pt x="867" y="0"/>
                  </a:moveTo>
                  <a:lnTo>
                    <a:pt x="0" y="1368"/>
                  </a:lnTo>
                  <a:lnTo>
                    <a:pt x="200" y="2769"/>
                  </a:lnTo>
                  <a:lnTo>
                    <a:pt x="1001" y="2669"/>
                  </a:lnTo>
                  <a:lnTo>
                    <a:pt x="2302" y="2235"/>
                  </a:lnTo>
                  <a:lnTo>
                    <a:pt x="2502" y="0"/>
                  </a:ln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8"/>
            <p:cNvSpPr/>
            <p:nvPr/>
          </p:nvSpPr>
          <p:spPr>
            <a:xfrm>
              <a:off x="4462227" y="1979571"/>
              <a:ext cx="292071" cy="382885"/>
            </a:xfrm>
            <a:custGeom>
              <a:rect b="b" l="l" r="r" t="t"/>
              <a:pathLst>
                <a:path extrusionOk="0" h="22784" w="17380">
                  <a:moveTo>
                    <a:pt x="6905" y="1"/>
                  </a:moveTo>
                  <a:lnTo>
                    <a:pt x="6338" y="2469"/>
                  </a:lnTo>
                  <a:lnTo>
                    <a:pt x="0" y="10808"/>
                  </a:lnTo>
                  <a:lnTo>
                    <a:pt x="4270" y="22784"/>
                  </a:lnTo>
                  <a:lnTo>
                    <a:pt x="5337" y="22550"/>
                  </a:lnTo>
                  <a:lnTo>
                    <a:pt x="4403" y="11109"/>
                  </a:lnTo>
                  <a:lnTo>
                    <a:pt x="9574" y="5638"/>
                  </a:lnTo>
                  <a:lnTo>
                    <a:pt x="10207" y="6038"/>
                  </a:lnTo>
                  <a:lnTo>
                    <a:pt x="10207" y="12143"/>
                  </a:lnTo>
                  <a:lnTo>
                    <a:pt x="16145" y="22150"/>
                  </a:lnTo>
                  <a:lnTo>
                    <a:pt x="17379" y="21850"/>
                  </a:lnTo>
                  <a:lnTo>
                    <a:pt x="14610" y="12209"/>
                  </a:lnTo>
                  <a:lnTo>
                    <a:pt x="14744" y="1935"/>
                  </a:lnTo>
                  <a:lnTo>
                    <a:pt x="14444" y="301"/>
                  </a:lnTo>
                  <a:lnTo>
                    <a:pt x="6905"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8"/>
            <p:cNvSpPr/>
            <p:nvPr/>
          </p:nvSpPr>
          <p:spPr>
            <a:xfrm>
              <a:off x="4486744" y="2358500"/>
              <a:ext cx="82563" cy="49407"/>
            </a:xfrm>
            <a:custGeom>
              <a:rect b="b" l="l" r="r" t="t"/>
              <a:pathLst>
                <a:path extrusionOk="0" h="2940" w="4913">
                  <a:moveTo>
                    <a:pt x="3878" y="0"/>
                  </a:moveTo>
                  <a:lnTo>
                    <a:pt x="2811" y="234"/>
                  </a:lnTo>
                  <a:lnTo>
                    <a:pt x="1877" y="1535"/>
                  </a:lnTo>
                  <a:cubicBezTo>
                    <a:pt x="1877" y="1535"/>
                    <a:pt x="409" y="2235"/>
                    <a:pt x="176" y="2602"/>
                  </a:cubicBezTo>
                  <a:cubicBezTo>
                    <a:pt x="0" y="2902"/>
                    <a:pt x="782" y="2940"/>
                    <a:pt x="1184" y="2940"/>
                  </a:cubicBezTo>
                  <a:cubicBezTo>
                    <a:pt x="1318" y="2940"/>
                    <a:pt x="1410" y="2936"/>
                    <a:pt x="1410" y="2936"/>
                  </a:cubicBezTo>
                  <a:lnTo>
                    <a:pt x="3111" y="2769"/>
                  </a:lnTo>
                  <a:lnTo>
                    <a:pt x="4912" y="1601"/>
                  </a:lnTo>
                  <a:lnTo>
                    <a:pt x="3878"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8"/>
            <p:cNvSpPr/>
            <p:nvPr/>
          </p:nvSpPr>
          <p:spPr>
            <a:xfrm>
              <a:off x="4120300" y="1607934"/>
              <a:ext cx="276930" cy="253957"/>
            </a:xfrm>
            <a:custGeom>
              <a:rect b="b" l="l" r="r" t="t"/>
              <a:pathLst>
                <a:path extrusionOk="0" h="15112" w="16479">
                  <a:moveTo>
                    <a:pt x="15578" y="1"/>
                  </a:moveTo>
                  <a:cubicBezTo>
                    <a:pt x="15578" y="1"/>
                    <a:pt x="14811" y="1769"/>
                    <a:pt x="11608" y="2970"/>
                  </a:cubicBezTo>
                  <a:cubicBezTo>
                    <a:pt x="8406" y="4204"/>
                    <a:pt x="3770" y="4871"/>
                    <a:pt x="2535" y="7406"/>
                  </a:cubicBezTo>
                  <a:cubicBezTo>
                    <a:pt x="1334" y="9941"/>
                    <a:pt x="1334" y="9708"/>
                    <a:pt x="1101" y="11142"/>
                  </a:cubicBezTo>
                  <a:cubicBezTo>
                    <a:pt x="1001" y="11976"/>
                    <a:pt x="601" y="12743"/>
                    <a:pt x="0" y="13344"/>
                  </a:cubicBezTo>
                  <a:cubicBezTo>
                    <a:pt x="0" y="13344"/>
                    <a:pt x="73" y="13353"/>
                    <a:pt x="192" y="13353"/>
                  </a:cubicBezTo>
                  <a:cubicBezTo>
                    <a:pt x="533" y="13353"/>
                    <a:pt x="1247" y="13279"/>
                    <a:pt x="1668" y="12710"/>
                  </a:cubicBezTo>
                  <a:cubicBezTo>
                    <a:pt x="2235" y="11909"/>
                    <a:pt x="2435" y="9708"/>
                    <a:pt x="3336" y="9374"/>
                  </a:cubicBezTo>
                  <a:cubicBezTo>
                    <a:pt x="4236" y="9041"/>
                    <a:pt x="5837" y="8507"/>
                    <a:pt x="5838" y="8507"/>
                  </a:cubicBezTo>
                  <a:lnTo>
                    <a:pt x="5838" y="8507"/>
                  </a:lnTo>
                  <a:cubicBezTo>
                    <a:pt x="5838" y="8507"/>
                    <a:pt x="4303" y="9841"/>
                    <a:pt x="4170" y="10508"/>
                  </a:cubicBezTo>
                  <a:cubicBezTo>
                    <a:pt x="4070" y="11142"/>
                    <a:pt x="3970" y="12710"/>
                    <a:pt x="3736" y="13711"/>
                  </a:cubicBezTo>
                  <a:cubicBezTo>
                    <a:pt x="3636" y="14244"/>
                    <a:pt x="3369" y="14745"/>
                    <a:pt x="3002" y="15112"/>
                  </a:cubicBezTo>
                  <a:cubicBezTo>
                    <a:pt x="3002" y="15112"/>
                    <a:pt x="4437" y="15112"/>
                    <a:pt x="4870" y="14144"/>
                  </a:cubicBezTo>
                  <a:cubicBezTo>
                    <a:pt x="5304" y="13144"/>
                    <a:pt x="4870" y="11809"/>
                    <a:pt x="6305" y="10809"/>
                  </a:cubicBezTo>
                  <a:cubicBezTo>
                    <a:pt x="7011" y="10316"/>
                    <a:pt x="7742" y="10179"/>
                    <a:pt x="8592" y="10179"/>
                  </a:cubicBezTo>
                  <a:cubicBezTo>
                    <a:pt x="9469" y="10179"/>
                    <a:pt x="10473" y="10324"/>
                    <a:pt x="11709" y="10375"/>
                  </a:cubicBezTo>
                  <a:cubicBezTo>
                    <a:pt x="11791" y="10378"/>
                    <a:pt x="11873" y="10380"/>
                    <a:pt x="11954" y="10380"/>
                  </a:cubicBezTo>
                  <a:cubicBezTo>
                    <a:pt x="14298" y="10380"/>
                    <a:pt x="16479" y="9041"/>
                    <a:pt x="16479" y="9041"/>
                  </a:cubicBezTo>
                  <a:lnTo>
                    <a:pt x="15578" y="1"/>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8"/>
            <p:cNvSpPr/>
            <p:nvPr/>
          </p:nvSpPr>
          <p:spPr>
            <a:xfrm>
              <a:off x="4715581" y="2346721"/>
              <a:ext cx="44298" cy="64481"/>
            </a:xfrm>
            <a:custGeom>
              <a:rect b="b" l="l" r="r" t="t"/>
              <a:pathLst>
                <a:path extrusionOk="0" h="3837" w="2636">
                  <a:moveTo>
                    <a:pt x="2302" y="1"/>
                  </a:moveTo>
                  <a:lnTo>
                    <a:pt x="1068" y="301"/>
                  </a:lnTo>
                  <a:lnTo>
                    <a:pt x="0" y="3837"/>
                  </a:lnTo>
                  <a:lnTo>
                    <a:pt x="2636" y="3737"/>
                  </a:lnTo>
                  <a:lnTo>
                    <a:pt x="23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8"/>
            <p:cNvSpPr/>
            <p:nvPr/>
          </p:nvSpPr>
          <p:spPr>
            <a:xfrm>
              <a:off x="4635426" y="1614286"/>
              <a:ext cx="103720" cy="90646"/>
            </a:xfrm>
            <a:custGeom>
              <a:rect b="b" l="l" r="r" t="t"/>
              <a:pathLst>
                <a:path extrusionOk="0" h="5394" w="6172">
                  <a:moveTo>
                    <a:pt x="2909" y="1"/>
                  </a:moveTo>
                  <a:cubicBezTo>
                    <a:pt x="2796" y="1"/>
                    <a:pt x="2683" y="8"/>
                    <a:pt x="2569" y="23"/>
                  </a:cubicBezTo>
                  <a:cubicBezTo>
                    <a:pt x="768" y="223"/>
                    <a:pt x="0" y="1124"/>
                    <a:pt x="0" y="1824"/>
                  </a:cubicBezTo>
                  <a:lnTo>
                    <a:pt x="0" y="2859"/>
                  </a:lnTo>
                  <a:lnTo>
                    <a:pt x="4637" y="2291"/>
                  </a:lnTo>
                  <a:lnTo>
                    <a:pt x="4637" y="2291"/>
                  </a:lnTo>
                  <a:cubicBezTo>
                    <a:pt x="4637" y="2292"/>
                    <a:pt x="4437" y="3059"/>
                    <a:pt x="4704" y="3259"/>
                  </a:cubicBezTo>
                  <a:cubicBezTo>
                    <a:pt x="4937" y="3459"/>
                    <a:pt x="5004" y="4360"/>
                    <a:pt x="5004" y="4360"/>
                  </a:cubicBezTo>
                  <a:lnTo>
                    <a:pt x="4804" y="5394"/>
                  </a:lnTo>
                  <a:lnTo>
                    <a:pt x="5838" y="3592"/>
                  </a:lnTo>
                  <a:cubicBezTo>
                    <a:pt x="5838" y="3592"/>
                    <a:pt x="6171" y="2158"/>
                    <a:pt x="5905" y="1724"/>
                  </a:cubicBezTo>
                  <a:cubicBezTo>
                    <a:pt x="5738" y="1424"/>
                    <a:pt x="5471" y="1257"/>
                    <a:pt x="5137" y="1191"/>
                  </a:cubicBezTo>
                  <a:cubicBezTo>
                    <a:pt x="4635" y="452"/>
                    <a:pt x="3791" y="1"/>
                    <a:pt x="2909"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8"/>
            <p:cNvSpPr/>
            <p:nvPr/>
          </p:nvSpPr>
          <p:spPr>
            <a:xfrm>
              <a:off x="3184202" y="2699301"/>
              <a:ext cx="1530936" cy="1904830"/>
            </a:xfrm>
            <a:custGeom>
              <a:rect b="b" l="l" r="r" t="t"/>
              <a:pathLst>
                <a:path extrusionOk="0" h="113349" w="91100">
                  <a:moveTo>
                    <a:pt x="71452" y="0"/>
                  </a:moveTo>
                  <a:lnTo>
                    <a:pt x="59477" y="267"/>
                  </a:lnTo>
                  <a:lnTo>
                    <a:pt x="54406" y="4804"/>
                  </a:lnTo>
                  <a:lnTo>
                    <a:pt x="43832" y="4537"/>
                  </a:lnTo>
                  <a:lnTo>
                    <a:pt x="42398" y="9707"/>
                  </a:lnTo>
                  <a:lnTo>
                    <a:pt x="39496" y="9340"/>
                  </a:lnTo>
                  <a:lnTo>
                    <a:pt x="38495" y="11142"/>
                  </a:lnTo>
                  <a:lnTo>
                    <a:pt x="33558" y="21015"/>
                  </a:lnTo>
                  <a:lnTo>
                    <a:pt x="30990" y="30889"/>
                  </a:lnTo>
                  <a:lnTo>
                    <a:pt x="21383" y="42898"/>
                  </a:lnTo>
                  <a:lnTo>
                    <a:pt x="20349" y="71185"/>
                  </a:lnTo>
                  <a:lnTo>
                    <a:pt x="4871" y="93501"/>
                  </a:lnTo>
                  <a:lnTo>
                    <a:pt x="1" y="113348"/>
                  </a:lnTo>
                  <a:lnTo>
                    <a:pt x="82927" y="113348"/>
                  </a:lnTo>
                  <a:lnTo>
                    <a:pt x="91099" y="66448"/>
                  </a:lnTo>
                  <a:lnTo>
                    <a:pt x="60244" y="38128"/>
                  </a:lnTo>
                  <a:lnTo>
                    <a:pt x="71452"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8"/>
            <p:cNvSpPr/>
            <p:nvPr/>
          </p:nvSpPr>
          <p:spPr>
            <a:xfrm>
              <a:off x="3679163" y="2699856"/>
              <a:ext cx="2176684" cy="1904275"/>
            </a:xfrm>
            <a:custGeom>
              <a:rect b="b" l="l" r="r" t="t"/>
              <a:pathLst>
                <a:path extrusionOk="0" h="113316" w="129526">
                  <a:moveTo>
                    <a:pt x="55873" y="1"/>
                  </a:moveTo>
                  <a:lnTo>
                    <a:pt x="45866" y="24218"/>
                  </a:lnTo>
                  <a:lnTo>
                    <a:pt x="36626" y="28288"/>
                  </a:lnTo>
                  <a:lnTo>
                    <a:pt x="43131" y="37194"/>
                  </a:lnTo>
                  <a:lnTo>
                    <a:pt x="42063" y="44266"/>
                  </a:lnTo>
                  <a:lnTo>
                    <a:pt x="44265" y="55174"/>
                  </a:lnTo>
                  <a:lnTo>
                    <a:pt x="7972" y="63146"/>
                  </a:lnTo>
                  <a:cubicBezTo>
                    <a:pt x="7972" y="63146"/>
                    <a:pt x="7606" y="80558"/>
                    <a:pt x="7606" y="82026"/>
                  </a:cubicBezTo>
                  <a:cubicBezTo>
                    <a:pt x="7606" y="83460"/>
                    <a:pt x="367" y="91833"/>
                    <a:pt x="367" y="91833"/>
                  </a:cubicBezTo>
                  <a:lnTo>
                    <a:pt x="0" y="113315"/>
                  </a:lnTo>
                  <a:lnTo>
                    <a:pt x="123088" y="113315"/>
                  </a:lnTo>
                  <a:lnTo>
                    <a:pt x="112847" y="90866"/>
                  </a:lnTo>
                  <a:lnTo>
                    <a:pt x="129526" y="101974"/>
                  </a:lnTo>
                  <a:lnTo>
                    <a:pt x="129526" y="84194"/>
                  </a:lnTo>
                  <a:lnTo>
                    <a:pt x="119719" y="72586"/>
                  </a:lnTo>
                  <a:lnTo>
                    <a:pt x="121187" y="59510"/>
                  </a:lnTo>
                  <a:lnTo>
                    <a:pt x="106276" y="31223"/>
                  </a:lnTo>
                  <a:lnTo>
                    <a:pt x="105542" y="21416"/>
                  </a:lnTo>
                  <a:lnTo>
                    <a:pt x="100472" y="16713"/>
                  </a:lnTo>
                  <a:lnTo>
                    <a:pt x="74387" y="18581"/>
                  </a:lnTo>
                  <a:lnTo>
                    <a:pt x="72552" y="9441"/>
                  </a:lnTo>
                  <a:lnTo>
                    <a:pt x="5587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8"/>
            <p:cNvSpPr/>
            <p:nvPr/>
          </p:nvSpPr>
          <p:spPr>
            <a:xfrm>
              <a:off x="5454367" y="3963295"/>
              <a:ext cx="632339" cy="640758"/>
            </a:xfrm>
            <a:custGeom>
              <a:rect b="b" l="l" r="r" t="t"/>
              <a:pathLst>
                <a:path extrusionOk="0" h="38129" w="37628">
                  <a:moveTo>
                    <a:pt x="0" y="1"/>
                  </a:moveTo>
                  <a:lnTo>
                    <a:pt x="2435" y="38128"/>
                  </a:lnTo>
                  <a:lnTo>
                    <a:pt x="37627" y="38128"/>
                  </a:lnTo>
                  <a:lnTo>
                    <a:pt x="33324" y="36227"/>
                  </a:lnTo>
                  <a:lnTo>
                    <a:pt x="27853" y="24619"/>
                  </a:lnTo>
                  <a:lnTo>
                    <a:pt x="21315" y="19915"/>
                  </a:lnTo>
                  <a:lnTo>
                    <a:pt x="18413" y="13010"/>
                  </a:lnTo>
                  <a:lnTo>
                    <a:pt x="15511" y="7573"/>
                  </a:lnTo>
                  <a:lnTo>
                    <a:pt x="0"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8"/>
            <p:cNvSpPr/>
            <p:nvPr/>
          </p:nvSpPr>
          <p:spPr>
            <a:xfrm>
              <a:off x="3216718" y="3999172"/>
              <a:ext cx="473699" cy="604879"/>
            </a:xfrm>
            <a:custGeom>
              <a:rect b="b" l="l" r="r" t="t"/>
              <a:pathLst>
                <a:path extrusionOk="0" h="35994" w="28188">
                  <a:moveTo>
                    <a:pt x="22016" y="1"/>
                  </a:moveTo>
                  <a:lnTo>
                    <a:pt x="18414" y="3970"/>
                  </a:lnTo>
                  <a:lnTo>
                    <a:pt x="12609" y="7239"/>
                  </a:lnTo>
                  <a:lnTo>
                    <a:pt x="0" y="35993"/>
                  </a:lnTo>
                  <a:lnTo>
                    <a:pt x="8440" y="35993"/>
                  </a:lnTo>
                  <a:lnTo>
                    <a:pt x="8440" y="35960"/>
                  </a:lnTo>
                  <a:lnTo>
                    <a:pt x="27854" y="35960"/>
                  </a:lnTo>
                  <a:lnTo>
                    <a:pt x="28187" y="24652"/>
                  </a:lnTo>
                  <a:lnTo>
                    <a:pt x="26386" y="18147"/>
                  </a:lnTo>
                  <a:lnTo>
                    <a:pt x="26386" y="701"/>
                  </a:lnTo>
                  <a:lnTo>
                    <a:pt x="22016"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8"/>
            <p:cNvSpPr/>
            <p:nvPr/>
          </p:nvSpPr>
          <p:spPr>
            <a:xfrm>
              <a:off x="3358526" y="4304113"/>
              <a:ext cx="108779" cy="299919"/>
            </a:xfrm>
            <a:custGeom>
              <a:rect b="b" l="l" r="r" t="t"/>
              <a:pathLst>
                <a:path extrusionOk="0" fill="none" h="17847" w="6473">
                  <a:moveTo>
                    <a:pt x="1" y="17846"/>
                  </a:moveTo>
                  <a:lnTo>
                    <a:pt x="2603" y="7639"/>
                  </a:lnTo>
                  <a:lnTo>
                    <a:pt x="5038" y="6071"/>
                  </a:lnTo>
                  <a:lnTo>
                    <a:pt x="6472" y="0"/>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8"/>
            <p:cNvSpPr/>
            <p:nvPr/>
          </p:nvSpPr>
          <p:spPr>
            <a:xfrm>
              <a:off x="3288471" y="4410045"/>
              <a:ext cx="68968" cy="195661"/>
            </a:xfrm>
            <a:custGeom>
              <a:rect b="b" l="l" r="r" t="t"/>
              <a:pathLst>
                <a:path extrusionOk="0" fill="none" h="11643" w="4104">
                  <a:moveTo>
                    <a:pt x="0" y="11642"/>
                  </a:moveTo>
                  <a:lnTo>
                    <a:pt x="4103" y="1"/>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8"/>
            <p:cNvSpPr/>
            <p:nvPr/>
          </p:nvSpPr>
          <p:spPr>
            <a:xfrm>
              <a:off x="3514366" y="4010951"/>
              <a:ext cx="176032" cy="592527"/>
            </a:xfrm>
            <a:custGeom>
              <a:rect b="b" l="l" r="r" t="t"/>
              <a:pathLst>
                <a:path extrusionOk="0" h="35259" w="10475">
                  <a:moveTo>
                    <a:pt x="8673" y="0"/>
                  </a:moveTo>
                  <a:lnTo>
                    <a:pt x="5037" y="23250"/>
                  </a:lnTo>
                  <a:lnTo>
                    <a:pt x="1768" y="24318"/>
                  </a:lnTo>
                  <a:lnTo>
                    <a:pt x="701" y="30856"/>
                  </a:lnTo>
                  <a:lnTo>
                    <a:pt x="0" y="35259"/>
                  </a:lnTo>
                  <a:lnTo>
                    <a:pt x="10141" y="35259"/>
                  </a:lnTo>
                  <a:lnTo>
                    <a:pt x="10474" y="23951"/>
                  </a:lnTo>
                  <a:lnTo>
                    <a:pt x="8673" y="17446"/>
                  </a:lnTo>
                  <a:lnTo>
                    <a:pt x="8673"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8"/>
            <p:cNvSpPr/>
            <p:nvPr/>
          </p:nvSpPr>
          <p:spPr>
            <a:xfrm>
              <a:off x="4563673" y="3859598"/>
              <a:ext cx="336923" cy="535928"/>
            </a:xfrm>
            <a:custGeom>
              <a:rect b="b" l="l" r="r" t="t"/>
              <a:pathLst>
                <a:path extrusionOk="0" h="31891" w="20049">
                  <a:moveTo>
                    <a:pt x="5171" y="1"/>
                  </a:moveTo>
                  <a:lnTo>
                    <a:pt x="3303" y="6606"/>
                  </a:lnTo>
                  <a:lnTo>
                    <a:pt x="234" y="10809"/>
                  </a:lnTo>
                  <a:lnTo>
                    <a:pt x="1" y="26320"/>
                  </a:lnTo>
                  <a:lnTo>
                    <a:pt x="2936" y="31890"/>
                  </a:lnTo>
                  <a:cubicBezTo>
                    <a:pt x="5238" y="31890"/>
                    <a:pt x="7506" y="31724"/>
                    <a:pt x="9808" y="31390"/>
                  </a:cubicBezTo>
                  <a:cubicBezTo>
                    <a:pt x="11842" y="31090"/>
                    <a:pt x="13877" y="30556"/>
                    <a:pt x="15812" y="29755"/>
                  </a:cubicBezTo>
                  <a:cubicBezTo>
                    <a:pt x="17313" y="29122"/>
                    <a:pt x="18681" y="28121"/>
                    <a:pt x="19715" y="26820"/>
                  </a:cubicBezTo>
                  <a:cubicBezTo>
                    <a:pt x="19848" y="26653"/>
                    <a:pt x="19948" y="26486"/>
                    <a:pt x="20048" y="26320"/>
                  </a:cubicBezTo>
                  <a:lnTo>
                    <a:pt x="17180" y="13410"/>
                  </a:lnTo>
                  <a:lnTo>
                    <a:pt x="11542" y="8474"/>
                  </a:lnTo>
                  <a:lnTo>
                    <a:pt x="10608" y="4237"/>
                  </a:lnTo>
                  <a:lnTo>
                    <a:pt x="5171"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8"/>
            <p:cNvSpPr/>
            <p:nvPr/>
          </p:nvSpPr>
          <p:spPr>
            <a:xfrm>
              <a:off x="4786208" y="4140426"/>
              <a:ext cx="49339" cy="199576"/>
            </a:xfrm>
            <a:custGeom>
              <a:rect b="b" l="l" r="r" t="t"/>
              <a:pathLst>
                <a:path extrusionOk="0" fill="none" h="11876" w="2936">
                  <a:moveTo>
                    <a:pt x="0" y="1"/>
                  </a:moveTo>
                  <a:lnTo>
                    <a:pt x="901" y="5104"/>
                  </a:lnTo>
                  <a:lnTo>
                    <a:pt x="2602" y="5438"/>
                  </a:lnTo>
                  <a:lnTo>
                    <a:pt x="2235" y="9674"/>
                  </a:lnTo>
                  <a:lnTo>
                    <a:pt x="2936" y="11876"/>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8"/>
            <p:cNvSpPr/>
            <p:nvPr/>
          </p:nvSpPr>
          <p:spPr>
            <a:xfrm>
              <a:off x="4775554" y="4081007"/>
              <a:ext cx="5058" cy="28619"/>
            </a:xfrm>
            <a:custGeom>
              <a:rect b="b" l="l" r="r" t="t"/>
              <a:pathLst>
                <a:path extrusionOk="0" fill="none" h="1703" w="301">
                  <a:moveTo>
                    <a:pt x="1" y="1"/>
                  </a:moveTo>
                  <a:lnTo>
                    <a:pt x="301" y="1702"/>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8"/>
            <p:cNvSpPr/>
            <p:nvPr/>
          </p:nvSpPr>
          <p:spPr>
            <a:xfrm>
              <a:off x="4681385" y="3898835"/>
              <a:ext cx="23006" cy="233220"/>
            </a:xfrm>
            <a:custGeom>
              <a:rect b="b" l="l" r="r" t="t"/>
              <a:pathLst>
                <a:path extrusionOk="0" fill="none" h="13878" w="1369">
                  <a:moveTo>
                    <a:pt x="1" y="1"/>
                  </a:moveTo>
                  <a:lnTo>
                    <a:pt x="1368" y="13877"/>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8"/>
            <p:cNvSpPr/>
            <p:nvPr/>
          </p:nvSpPr>
          <p:spPr>
            <a:xfrm>
              <a:off x="4317041" y="3860169"/>
              <a:ext cx="338033" cy="535911"/>
            </a:xfrm>
            <a:custGeom>
              <a:rect b="b" l="l" r="r" t="t"/>
              <a:pathLst>
                <a:path extrusionOk="0" h="31890" w="20115">
                  <a:moveTo>
                    <a:pt x="19881" y="0"/>
                  </a:moveTo>
                  <a:lnTo>
                    <a:pt x="17046" y="5171"/>
                  </a:lnTo>
                  <a:lnTo>
                    <a:pt x="13310" y="8440"/>
                  </a:lnTo>
                  <a:lnTo>
                    <a:pt x="10942" y="15244"/>
                  </a:lnTo>
                  <a:lnTo>
                    <a:pt x="7206" y="19714"/>
                  </a:lnTo>
                  <a:lnTo>
                    <a:pt x="6272" y="24418"/>
                  </a:lnTo>
                  <a:lnTo>
                    <a:pt x="1802" y="28154"/>
                  </a:lnTo>
                  <a:lnTo>
                    <a:pt x="1" y="30055"/>
                  </a:lnTo>
                  <a:cubicBezTo>
                    <a:pt x="1702" y="30422"/>
                    <a:pt x="3403" y="30722"/>
                    <a:pt x="5138" y="30989"/>
                  </a:cubicBezTo>
                  <a:cubicBezTo>
                    <a:pt x="9040" y="31589"/>
                    <a:pt x="12976" y="31890"/>
                    <a:pt x="16913" y="31890"/>
                  </a:cubicBezTo>
                  <a:cubicBezTo>
                    <a:pt x="17713" y="31890"/>
                    <a:pt x="18480" y="31856"/>
                    <a:pt x="19248" y="31823"/>
                  </a:cubicBezTo>
                  <a:lnTo>
                    <a:pt x="19181" y="27453"/>
                  </a:lnTo>
                  <a:lnTo>
                    <a:pt x="17747" y="25585"/>
                  </a:lnTo>
                  <a:lnTo>
                    <a:pt x="17747" y="12209"/>
                  </a:lnTo>
                  <a:lnTo>
                    <a:pt x="20115" y="9841"/>
                  </a:lnTo>
                  <a:lnTo>
                    <a:pt x="19881"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8"/>
            <p:cNvSpPr/>
            <p:nvPr/>
          </p:nvSpPr>
          <p:spPr>
            <a:xfrm>
              <a:off x="5038452" y="3986837"/>
              <a:ext cx="836939" cy="617214"/>
            </a:xfrm>
            <a:custGeom>
              <a:rect b="b" l="l" r="r" t="t"/>
              <a:pathLst>
                <a:path extrusionOk="0" h="36728" w="49803">
                  <a:moveTo>
                    <a:pt x="8706" y="1"/>
                  </a:moveTo>
                  <a:lnTo>
                    <a:pt x="6538" y="2169"/>
                  </a:lnTo>
                  <a:lnTo>
                    <a:pt x="7973" y="14878"/>
                  </a:lnTo>
                  <a:lnTo>
                    <a:pt x="2535" y="23951"/>
                  </a:lnTo>
                  <a:lnTo>
                    <a:pt x="2535" y="29756"/>
                  </a:lnTo>
                  <a:lnTo>
                    <a:pt x="0" y="36294"/>
                  </a:lnTo>
                  <a:lnTo>
                    <a:pt x="12276" y="36727"/>
                  </a:lnTo>
                  <a:lnTo>
                    <a:pt x="30122" y="36727"/>
                  </a:lnTo>
                  <a:lnTo>
                    <a:pt x="49802" y="36694"/>
                  </a:lnTo>
                  <a:lnTo>
                    <a:pt x="24318" y="21416"/>
                  </a:lnTo>
                  <a:lnTo>
                    <a:pt x="18146" y="6539"/>
                  </a:lnTo>
                  <a:lnTo>
                    <a:pt x="13043" y="5805"/>
                  </a:lnTo>
                  <a:lnTo>
                    <a:pt x="8706"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8"/>
            <p:cNvSpPr/>
            <p:nvPr/>
          </p:nvSpPr>
          <p:spPr>
            <a:xfrm>
              <a:off x="5362987" y="4364086"/>
              <a:ext cx="174369" cy="239370"/>
            </a:xfrm>
            <a:custGeom>
              <a:rect b="b" l="l" r="r" t="t"/>
              <a:pathLst>
                <a:path extrusionOk="0" h="14244" w="10376">
                  <a:moveTo>
                    <a:pt x="1068" y="0"/>
                  </a:moveTo>
                  <a:lnTo>
                    <a:pt x="1469" y="6005"/>
                  </a:lnTo>
                  <a:lnTo>
                    <a:pt x="1" y="9073"/>
                  </a:lnTo>
                  <a:lnTo>
                    <a:pt x="935" y="14244"/>
                  </a:lnTo>
                  <a:lnTo>
                    <a:pt x="10375" y="14244"/>
                  </a:lnTo>
                  <a:lnTo>
                    <a:pt x="2269" y="1201"/>
                  </a:lnTo>
                  <a:lnTo>
                    <a:pt x="1068"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8"/>
            <p:cNvSpPr/>
            <p:nvPr/>
          </p:nvSpPr>
          <p:spPr>
            <a:xfrm>
              <a:off x="5035091" y="4023285"/>
              <a:ext cx="210785" cy="581319"/>
            </a:xfrm>
            <a:custGeom>
              <a:rect b="b" l="l" r="r" t="t"/>
              <a:pathLst>
                <a:path extrusionOk="0" h="34592" w="12543">
                  <a:moveTo>
                    <a:pt x="6738" y="0"/>
                  </a:moveTo>
                  <a:lnTo>
                    <a:pt x="8173" y="12709"/>
                  </a:lnTo>
                  <a:lnTo>
                    <a:pt x="2735" y="21782"/>
                  </a:lnTo>
                  <a:lnTo>
                    <a:pt x="2735" y="27587"/>
                  </a:lnTo>
                  <a:lnTo>
                    <a:pt x="0" y="34458"/>
                  </a:lnTo>
                  <a:lnTo>
                    <a:pt x="10374" y="34592"/>
                  </a:lnTo>
                  <a:lnTo>
                    <a:pt x="10374" y="34592"/>
                  </a:lnTo>
                  <a:lnTo>
                    <a:pt x="8173" y="22149"/>
                  </a:lnTo>
                  <a:lnTo>
                    <a:pt x="12542" y="18146"/>
                  </a:lnTo>
                  <a:lnTo>
                    <a:pt x="6738"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8"/>
            <p:cNvSpPr/>
            <p:nvPr/>
          </p:nvSpPr>
          <p:spPr>
            <a:xfrm>
              <a:off x="5257609" y="4084384"/>
              <a:ext cx="116055" cy="207424"/>
            </a:xfrm>
            <a:custGeom>
              <a:rect b="b" l="l" r="r" t="t"/>
              <a:pathLst>
                <a:path extrusionOk="0" fill="none" h="12343" w="6906">
                  <a:moveTo>
                    <a:pt x="1" y="0"/>
                  </a:moveTo>
                  <a:lnTo>
                    <a:pt x="3837" y="8106"/>
                  </a:lnTo>
                  <a:lnTo>
                    <a:pt x="5538" y="8273"/>
                  </a:lnTo>
                  <a:lnTo>
                    <a:pt x="6906" y="12342"/>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8"/>
            <p:cNvSpPr/>
            <p:nvPr/>
          </p:nvSpPr>
          <p:spPr>
            <a:xfrm>
              <a:off x="5300779" y="4495813"/>
              <a:ext cx="10100" cy="31963"/>
            </a:xfrm>
            <a:custGeom>
              <a:rect b="b" l="l" r="r" t="t"/>
              <a:pathLst>
                <a:path extrusionOk="0" fill="none" h="1902" w="601">
                  <a:moveTo>
                    <a:pt x="0" y="0"/>
                  </a:moveTo>
                  <a:lnTo>
                    <a:pt x="601" y="1902"/>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8"/>
            <p:cNvSpPr/>
            <p:nvPr/>
          </p:nvSpPr>
          <p:spPr>
            <a:xfrm>
              <a:off x="5262667" y="4248610"/>
              <a:ext cx="53826" cy="224246"/>
            </a:xfrm>
            <a:custGeom>
              <a:rect b="b" l="l" r="r" t="t"/>
              <a:pathLst>
                <a:path extrusionOk="0" fill="none" h="13344" w="3203">
                  <a:moveTo>
                    <a:pt x="0" y="1"/>
                  </a:moveTo>
                  <a:lnTo>
                    <a:pt x="1168" y="4604"/>
                  </a:lnTo>
                  <a:lnTo>
                    <a:pt x="3202" y="7973"/>
                  </a:lnTo>
                  <a:lnTo>
                    <a:pt x="834" y="10008"/>
                  </a:lnTo>
                  <a:lnTo>
                    <a:pt x="1868" y="13344"/>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8"/>
            <p:cNvSpPr/>
            <p:nvPr/>
          </p:nvSpPr>
          <p:spPr>
            <a:xfrm>
              <a:off x="4301346" y="2381471"/>
              <a:ext cx="147447" cy="459684"/>
            </a:xfrm>
            <a:custGeom>
              <a:rect b="b" l="l" r="r" t="t"/>
              <a:pathLst>
                <a:path extrusionOk="0" h="27354" w="8774">
                  <a:moveTo>
                    <a:pt x="8440" y="1"/>
                  </a:moveTo>
                  <a:lnTo>
                    <a:pt x="1" y="10275"/>
                  </a:lnTo>
                  <a:lnTo>
                    <a:pt x="267" y="27354"/>
                  </a:lnTo>
                  <a:lnTo>
                    <a:pt x="8773" y="18047"/>
                  </a:lnTo>
                  <a:lnTo>
                    <a:pt x="8440"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8"/>
            <p:cNvSpPr/>
            <p:nvPr/>
          </p:nvSpPr>
          <p:spPr>
            <a:xfrm>
              <a:off x="4349557" y="3126844"/>
              <a:ext cx="966422" cy="260830"/>
            </a:xfrm>
            <a:custGeom>
              <a:rect b="b" l="l" r="r" t="t"/>
              <a:pathLst>
                <a:path extrusionOk="0" h="15521" w="57508">
                  <a:moveTo>
                    <a:pt x="21782" y="1"/>
                  </a:moveTo>
                  <a:cubicBezTo>
                    <a:pt x="20393" y="1"/>
                    <a:pt x="19003" y="70"/>
                    <a:pt x="17613" y="209"/>
                  </a:cubicBezTo>
                  <a:cubicBezTo>
                    <a:pt x="16279" y="309"/>
                    <a:pt x="14978" y="543"/>
                    <a:pt x="13677" y="843"/>
                  </a:cubicBezTo>
                  <a:cubicBezTo>
                    <a:pt x="12676" y="1110"/>
                    <a:pt x="11709" y="1443"/>
                    <a:pt x="10775" y="1877"/>
                  </a:cubicBezTo>
                  <a:cubicBezTo>
                    <a:pt x="10041" y="2244"/>
                    <a:pt x="9340" y="2711"/>
                    <a:pt x="8706" y="3245"/>
                  </a:cubicBezTo>
                  <a:lnTo>
                    <a:pt x="0" y="10917"/>
                  </a:lnTo>
                  <a:cubicBezTo>
                    <a:pt x="601" y="10416"/>
                    <a:pt x="1268" y="9983"/>
                    <a:pt x="1968" y="9616"/>
                  </a:cubicBezTo>
                  <a:cubicBezTo>
                    <a:pt x="2869" y="9216"/>
                    <a:pt x="3803" y="8882"/>
                    <a:pt x="4737" y="8648"/>
                  </a:cubicBezTo>
                  <a:cubicBezTo>
                    <a:pt x="5971" y="8348"/>
                    <a:pt x="7205" y="8115"/>
                    <a:pt x="8440" y="8015"/>
                  </a:cubicBezTo>
                  <a:cubicBezTo>
                    <a:pt x="10041" y="7848"/>
                    <a:pt x="11609" y="7815"/>
                    <a:pt x="13210" y="7815"/>
                  </a:cubicBezTo>
                  <a:cubicBezTo>
                    <a:pt x="17012" y="7881"/>
                    <a:pt x="20848" y="8181"/>
                    <a:pt x="24618" y="8815"/>
                  </a:cubicBezTo>
                  <a:cubicBezTo>
                    <a:pt x="27753" y="9316"/>
                    <a:pt x="30822" y="10016"/>
                    <a:pt x="33891" y="10950"/>
                  </a:cubicBezTo>
                  <a:cubicBezTo>
                    <a:pt x="36626" y="11784"/>
                    <a:pt x="39028" y="12618"/>
                    <a:pt x="41063" y="13452"/>
                  </a:cubicBezTo>
                  <a:cubicBezTo>
                    <a:pt x="43131" y="14252"/>
                    <a:pt x="44832" y="14986"/>
                    <a:pt x="46233" y="15520"/>
                  </a:cubicBezTo>
                  <a:lnTo>
                    <a:pt x="57508" y="8215"/>
                  </a:lnTo>
                  <a:cubicBezTo>
                    <a:pt x="56040" y="7614"/>
                    <a:pt x="54239" y="6847"/>
                    <a:pt x="52071" y="5980"/>
                  </a:cubicBezTo>
                  <a:cubicBezTo>
                    <a:pt x="49869" y="5146"/>
                    <a:pt x="47367" y="4212"/>
                    <a:pt x="44465" y="3345"/>
                  </a:cubicBezTo>
                  <a:cubicBezTo>
                    <a:pt x="41263" y="2377"/>
                    <a:pt x="37961" y="1643"/>
                    <a:pt x="34658" y="1076"/>
                  </a:cubicBezTo>
                  <a:cubicBezTo>
                    <a:pt x="30689" y="443"/>
                    <a:pt x="26653" y="76"/>
                    <a:pt x="22616" y="9"/>
                  </a:cubicBezTo>
                  <a:cubicBezTo>
                    <a:pt x="22338" y="3"/>
                    <a:pt x="22060" y="1"/>
                    <a:pt x="21782"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8"/>
            <p:cNvSpPr/>
            <p:nvPr/>
          </p:nvSpPr>
          <p:spPr>
            <a:xfrm>
              <a:off x="3677482" y="2957141"/>
              <a:ext cx="1240545" cy="1470958"/>
            </a:xfrm>
            <a:custGeom>
              <a:rect b="b" l="l" r="r" t="t"/>
              <a:pathLst>
                <a:path extrusionOk="0" h="87531" w="73820">
                  <a:moveTo>
                    <a:pt x="13910" y="1"/>
                  </a:moveTo>
                  <a:cubicBezTo>
                    <a:pt x="13783" y="156"/>
                    <a:pt x="13658" y="312"/>
                    <a:pt x="13535" y="470"/>
                  </a:cubicBezTo>
                  <a:lnTo>
                    <a:pt x="13535" y="470"/>
                  </a:lnTo>
                  <a:lnTo>
                    <a:pt x="13910" y="1"/>
                  </a:lnTo>
                  <a:close/>
                  <a:moveTo>
                    <a:pt x="13535" y="470"/>
                  </a:moveTo>
                  <a:lnTo>
                    <a:pt x="7138" y="8473"/>
                  </a:lnTo>
                  <a:cubicBezTo>
                    <a:pt x="5971" y="9941"/>
                    <a:pt x="4937" y="11509"/>
                    <a:pt x="4036" y="13143"/>
                  </a:cubicBezTo>
                  <a:cubicBezTo>
                    <a:pt x="3136" y="14778"/>
                    <a:pt x="2368" y="16513"/>
                    <a:pt x="1801" y="18280"/>
                  </a:cubicBezTo>
                  <a:cubicBezTo>
                    <a:pt x="1201" y="20115"/>
                    <a:pt x="734" y="21983"/>
                    <a:pt x="467" y="23851"/>
                  </a:cubicBezTo>
                  <a:cubicBezTo>
                    <a:pt x="167" y="25819"/>
                    <a:pt x="0" y="27821"/>
                    <a:pt x="33" y="29822"/>
                  </a:cubicBezTo>
                  <a:cubicBezTo>
                    <a:pt x="33" y="34692"/>
                    <a:pt x="1168" y="39529"/>
                    <a:pt x="3369" y="43932"/>
                  </a:cubicBezTo>
                  <a:cubicBezTo>
                    <a:pt x="5537" y="48035"/>
                    <a:pt x="8573" y="51638"/>
                    <a:pt x="12242" y="54506"/>
                  </a:cubicBezTo>
                  <a:cubicBezTo>
                    <a:pt x="16245" y="57642"/>
                    <a:pt x="20648" y="60210"/>
                    <a:pt x="25351" y="62112"/>
                  </a:cubicBezTo>
                  <a:cubicBezTo>
                    <a:pt x="30522" y="64280"/>
                    <a:pt x="35892" y="65981"/>
                    <a:pt x="41396" y="67282"/>
                  </a:cubicBezTo>
                  <a:cubicBezTo>
                    <a:pt x="45399" y="68250"/>
                    <a:pt x="48835" y="69184"/>
                    <a:pt x="51670" y="70151"/>
                  </a:cubicBezTo>
                  <a:cubicBezTo>
                    <a:pt x="54039" y="70885"/>
                    <a:pt x="56340" y="71885"/>
                    <a:pt x="58542" y="73086"/>
                  </a:cubicBezTo>
                  <a:cubicBezTo>
                    <a:pt x="60043" y="73887"/>
                    <a:pt x="61377" y="75021"/>
                    <a:pt x="62411" y="76389"/>
                  </a:cubicBezTo>
                  <a:cubicBezTo>
                    <a:pt x="63212" y="77556"/>
                    <a:pt x="63645" y="78924"/>
                    <a:pt x="63645" y="80358"/>
                  </a:cubicBezTo>
                  <a:cubicBezTo>
                    <a:pt x="63679" y="81159"/>
                    <a:pt x="63545" y="81993"/>
                    <a:pt x="63312" y="82760"/>
                  </a:cubicBezTo>
                  <a:cubicBezTo>
                    <a:pt x="63045" y="83494"/>
                    <a:pt x="62645" y="84161"/>
                    <a:pt x="62178" y="84728"/>
                  </a:cubicBezTo>
                  <a:cubicBezTo>
                    <a:pt x="61644" y="85362"/>
                    <a:pt x="61010" y="85896"/>
                    <a:pt x="60343" y="86329"/>
                  </a:cubicBezTo>
                  <a:cubicBezTo>
                    <a:pt x="59772" y="86702"/>
                    <a:pt x="59163" y="87019"/>
                    <a:pt x="58532" y="87280"/>
                  </a:cubicBezTo>
                  <a:lnTo>
                    <a:pt x="58532" y="87280"/>
                  </a:lnTo>
                  <a:lnTo>
                    <a:pt x="67715" y="83794"/>
                  </a:lnTo>
                  <a:cubicBezTo>
                    <a:pt x="68616" y="83460"/>
                    <a:pt x="69483" y="82993"/>
                    <a:pt x="70284" y="82493"/>
                  </a:cubicBezTo>
                  <a:cubicBezTo>
                    <a:pt x="71017" y="82026"/>
                    <a:pt x="71651" y="81459"/>
                    <a:pt x="72218" y="80825"/>
                  </a:cubicBezTo>
                  <a:cubicBezTo>
                    <a:pt x="72752" y="80191"/>
                    <a:pt x="73152" y="79491"/>
                    <a:pt x="73419" y="78724"/>
                  </a:cubicBezTo>
                  <a:cubicBezTo>
                    <a:pt x="73686" y="77923"/>
                    <a:pt x="73819" y="77056"/>
                    <a:pt x="73786" y="76189"/>
                  </a:cubicBezTo>
                  <a:cubicBezTo>
                    <a:pt x="73786" y="74687"/>
                    <a:pt x="73319" y="73220"/>
                    <a:pt x="72452" y="71986"/>
                  </a:cubicBezTo>
                  <a:cubicBezTo>
                    <a:pt x="71551" y="70718"/>
                    <a:pt x="70217" y="69550"/>
                    <a:pt x="68349" y="68483"/>
                  </a:cubicBezTo>
                  <a:cubicBezTo>
                    <a:pt x="66047" y="67182"/>
                    <a:pt x="63612" y="66148"/>
                    <a:pt x="61110" y="65347"/>
                  </a:cubicBezTo>
                  <a:cubicBezTo>
                    <a:pt x="58108" y="64347"/>
                    <a:pt x="54506" y="63346"/>
                    <a:pt x="50236" y="62279"/>
                  </a:cubicBezTo>
                  <a:cubicBezTo>
                    <a:pt x="44432" y="60944"/>
                    <a:pt x="38761" y="59110"/>
                    <a:pt x="33257" y="56808"/>
                  </a:cubicBezTo>
                  <a:cubicBezTo>
                    <a:pt x="28020" y="54606"/>
                    <a:pt x="23317" y="51938"/>
                    <a:pt x="19381" y="48769"/>
                  </a:cubicBezTo>
                  <a:cubicBezTo>
                    <a:pt x="15478" y="45700"/>
                    <a:pt x="12275" y="41897"/>
                    <a:pt x="9974" y="37528"/>
                  </a:cubicBezTo>
                  <a:cubicBezTo>
                    <a:pt x="7639" y="32891"/>
                    <a:pt x="6405" y="27754"/>
                    <a:pt x="6405" y="22584"/>
                  </a:cubicBezTo>
                  <a:cubicBezTo>
                    <a:pt x="6371" y="20449"/>
                    <a:pt x="6505" y="18347"/>
                    <a:pt x="6838" y="16279"/>
                  </a:cubicBezTo>
                  <a:cubicBezTo>
                    <a:pt x="7138" y="14278"/>
                    <a:pt x="7605" y="12310"/>
                    <a:pt x="8239" y="10375"/>
                  </a:cubicBezTo>
                  <a:cubicBezTo>
                    <a:pt x="9443" y="6796"/>
                    <a:pt x="11217" y="3428"/>
                    <a:pt x="13535" y="470"/>
                  </a:cubicBezTo>
                  <a:close/>
                  <a:moveTo>
                    <a:pt x="58532" y="87280"/>
                  </a:moveTo>
                  <a:lnTo>
                    <a:pt x="57875" y="87530"/>
                  </a:lnTo>
                  <a:cubicBezTo>
                    <a:pt x="58096" y="87453"/>
                    <a:pt x="58315" y="87370"/>
                    <a:pt x="58532" y="8728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8"/>
            <p:cNvSpPr/>
            <p:nvPr/>
          </p:nvSpPr>
          <p:spPr>
            <a:xfrm>
              <a:off x="3783415" y="2381471"/>
              <a:ext cx="1794387" cy="2221554"/>
            </a:xfrm>
            <a:custGeom>
              <a:rect b="b" l="l" r="r" t="t"/>
              <a:pathLst>
                <a:path extrusionOk="0" h="132196" w="106777">
                  <a:moveTo>
                    <a:pt x="39295" y="1"/>
                  </a:moveTo>
                  <a:lnTo>
                    <a:pt x="39629" y="18047"/>
                  </a:lnTo>
                  <a:cubicBezTo>
                    <a:pt x="33791" y="18848"/>
                    <a:pt x="28121" y="20449"/>
                    <a:pt x="22750" y="22851"/>
                  </a:cubicBezTo>
                  <a:cubicBezTo>
                    <a:pt x="18113" y="24885"/>
                    <a:pt x="13877" y="27754"/>
                    <a:pt x="10275" y="31290"/>
                  </a:cubicBezTo>
                  <a:cubicBezTo>
                    <a:pt x="6939" y="34559"/>
                    <a:pt x="4337" y="38462"/>
                    <a:pt x="2602" y="42798"/>
                  </a:cubicBezTo>
                  <a:cubicBezTo>
                    <a:pt x="868" y="47268"/>
                    <a:pt x="1" y="52038"/>
                    <a:pt x="101" y="56842"/>
                  </a:cubicBezTo>
                  <a:cubicBezTo>
                    <a:pt x="101" y="62012"/>
                    <a:pt x="1335" y="67149"/>
                    <a:pt x="3670" y="71786"/>
                  </a:cubicBezTo>
                  <a:cubicBezTo>
                    <a:pt x="5971" y="76155"/>
                    <a:pt x="9174" y="79958"/>
                    <a:pt x="13077" y="83027"/>
                  </a:cubicBezTo>
                  <a:cubicBezTo>
                    <a:pt x="17013" y="86196"/>
                    <a:pt x="21716" y="88864"/>
                    <a:pt x="26953" y="91066"/>
                  </a:cubicBezTo>
                  <a:cubicBezTo>
                    <a:pt x="32457" y="93368"/>
                    <a:pt x="38128" y="95202"/>
                    <a:pt x="43932" y="96537"/>
                  </a:cubicBezTo>
                  <a:cubicBezTo>
                    <a:pt x="48202" y="97604"/>
                    <a:pt x="51804" y="98605"/>
                    <a:pt x="54806" y="99605"/>
                  </a:cubicBezTo>
                  <a:cubicBezTo>
                    <a:pt x="57308" y="100406"/>
                    <a:pt x="59743" y="101440"/>
                    <a:pt x="62045" y="102741"/>
                  </a:cubicBezTo>
                  <a:cubicBezTo>
                    <a:pt x="63913" y="103808"/>
                    <a:pt x="65247" y="104976"/>
                    <a:pt x="66148" y="106244"/>
                  </a:cubicBezTo>
                  <a:cubicBezTo>
                    <a:pt x="67015" y="107478"/>
                    <a:pt x="67482" y="108945"/>
                    <a:pt x="67482" y="110447"/>
                  </a:cubicBezTo>
                  <a:cubicBezTo>
                    <a:pt x="67549" y="112014"/>
                    <a:pt x="67082" y="113549"/>
                    <a:pt x="66148" y="114783"/>
                  </a:cubicBezTo>
                  <a:cubicBezTo>
                    <a:pt x="65114" y="116084"/>
                    <a:pt x="63746" y="117085"/>
                    <a:pt x="62212" y="117718"/>
                  </a:cubicBezTo>
                  <a:cubicBezTo>
                    <a:pt x="60310" y="118519"/>
                    <a:pt x="58275" y="119086"/>
                    <a:pt x="56241" y="119353"/>
                  </a:cubicBezTo>
                  <a:cubicBezTo>
                    <a:pt x="53739" y="119720"/>
                    <a:pt x="51204" y="119887"/>
                    <a:pt x="48669" y="119887"/>
                  </a:cubicBezTo>
                  <a:cubicBezTo>
                    <a:pt x="44732" y="119887"/>
                    <a:pt x="40796" y="119586"/>
                    <a:pt x="36894" y="119019"/>
                  </a:cubicBezTo>
                  <a:cubicBezTo>
                    <a:pt x="33158" y="118452"/>
                    <a:pt x="29455" y="117652"/>
                    <a:pt x="25786" y="116618"/>
                  </a:cubicBezTo>
                  <a:cubicBezTo>
                    <a:pt x="22250" y="115650"/>
                    <a:pt x="18881" y="114483"/>
                    <a:pt x="15745" y="113282"/>
                  </a:cubicBezTo>
                  <a:cubicBezTo>
                    <a:pt x="12610" y="112081"/>
                    <a:pt x="9674" y="110780"/>
                    <a:pt x="7039" y="109546"/>
                  </a:cubicBezTo>
                  <a:lnTo>
                    <a:pt x="1735" y="132195"/>
                  </a:lnTo>
                  <a:lnTo>
                    <a:pt x="97503" y="132195"/>
                  </a:lnTo>
                  <a:cubicBezTo>
                    <a:pt x="100472" y="128860"/>
                    <a:pt x="102807" y="124990"/>
                    <a:pt x="104375" y="120821"/>
                  </a:cubicBezTo>
                  <a:cubicBezTo>
                    <a:pt x="106010" y="116351"/>
                    <a:pt x="106777" y="111614"/>
                    <a:pt x="106610" y="106877"/>
                  </a:cubicBezTo>
                  <a:cubicBezTo>
                    <a:pt x="106477" y="101807"/>
                    <a:pt x="105709" y="97304"/>
                    <a:pt x="104208" y="93234"/>
                  </a:cubicBezTo>
                  <a:cubicBezTo>
                    <a:pt x="102674" y="89198"/>
                    <a:pt x="100339" y="85495"/>
                    <a:pt x="97303" y="82427"/>
                  </a:cubicBezTo>
                  <a:cubicBezTo>
                    <a:pt x="94201" y="79224"/>
                    <a:pt x="90232" y="76422"/>
                    <a:pt x="85295" y="73920"/>
                  </a:cubicBezTo>
                  <a:cubicBezTo>
                    <a:pt x="80325" y="71419"/>
                    <a:pt x="74387" y="69184"/>
                    <a:pt x="67349" y="67182"/>
                  </a:cubicBezTo>
                  <a:cubicBezTo>
                    <a:pt x="62812" y="65848"/>
                    <a:pt x="58876" y="64580"/>
                    <a:pt x="55473" y="63380"/>
                  </a:cubicBezTo>
                  <a:cubicBezTo>
                    <a:pt x="52571" y="62379"/>
                    <a:pt x="49769" y="61178"/>
                    <a:pt x="47034" y="59810"/>
                  </a:cubicBezTo>
                  <a:cubicBezTo>
                    <a:pt x="44766" y="58609"/>
                    <a:pt x="43098" y="57442"/>
                    <a:pt x="41964" y="56241"/>
                  </a:cubicBezTo>
                  <a:cubicBezTo>
                    <a:pt x="40830" y="55040"/>
                    <a:pt x="40263" y="53839"/>
                    <a:pt x="40229" y="52538"/>
                  </a:cubicBezTo>
                  <a:cubicBezTo>
                    <a:pt x="40196" y="51504"/>
                    <a:pt x="40429" y="50437"/>
                    <a:pt x="40896" y="49503"/>
                  </a:cubicBezTo>
                  <a:cubicBezTo>
                    <a:pt x="41463" y="48402"/>
                    <a:pt x="42331" y="47502"/>
                    <a:pt x="43398" y="46834"/>
                  </a:cubicBezTo>
                  <a:cubicBezTo>
                    <a:pt x="44933" y="45934"/>
                    <a:pt x="46600" y="45300"/>
                    <a:pt x="48335" y="45000"/>
                  </a:cubicBezTo>
                  <a:cubicBezTo>
                    <a:pt x="50643" y="44561"/>
                    <a:pt x="53003" y="44353"/>
                    <a:pt x="55346" y="44353"/>
                  </a:cubicBezTo>
                  <a:cubicBezTo>
                    <a:pt x="55678" y="44353"/>
                    <a:pt x="56010" y="44358"/>
                    <a:pt x="56341" y="44366"/>
                  </a:cubicBezTo>
                  <a:cubicBezTo>
                    <a:pt x="60377" y="44433"/>
                    <a:pt x="64413" y="44766"/>
                    <a:pt x="68383" y="45433"/>
                  </a:cubicBezTo>
                  <a:cubicBezTo>
                    <a:pt x="71685" y="45967"/>
                    <a:pt x="74987" y="46734"/>
                    <a:pt x="78190" y="47702"/>
                  </a:cubicBezTo>
                  <a:cubicBezTo>
                    <a:pt x="81092" y="48569"/>
                    <a:pt x="83627" y="49503"/>
                    <a:pt x="85795" y="50337"/>
                  </a:cubicBezTo>
                  <a:cubicBezTo>
                    <a:pt x="87963" y="51204"/>
                    <a:pt x="89765" y="51971"/>
                    <a:pt x="91232" y="52572"/>
                  </a:cubicBezTo>
                  <a:lnTo>
                    <a:pt x="97437" y="24618"/>
                  </a:lnTo>
                  <a:cubicBezTo>
                    <a:pt x="95502" y="23785"/>
                    <a:pt x="93401" y="22951"/>
                    <a:pt x="91099" y="22150"/>
                  </a:cubicBezTo>
                  <a:cubicBezTo>
                    <a:pt x="88797" y="21383"/>
                    <a:pt x="86295" y="20616"/>
                    <a:pt x="83560" y="19948"/>
                  </a:cubicBezTo>
                  <a:cubicBezTo>
                    <a:pt x="80792" y="19281"/>
                    <a:pt x="77789" y="18714"/>
                    <a:pt x="74487" y="18214"/>
                  </a:cubicBezTo>
                  <a:cubicBezTo>
                    <a:pt x="71185" y="17680"/>
                    <a:pt x="67582" y="17347"/>
                    <a:pt x="63613" y="17113"/>
                  </a:cubicBezTo>
                  <a:lnTo>
                    <a:pt x="63246" y="568"/>
                  </a:lnTo>
                  <a:lnTo>
                    <a:pt x="39295" y="1"/>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8"/>
            <p:cNvSpPr/>
            <p:nvPr/>
          </p:nvSpPr>
          <p:spPr>
            <a:xfrm>
              <a:off x="3713913" y="4221706"/>
              <a:ext cx="187796" cy="381205"/>
            </a:xfrm>
            <a:custGeom>
              <a:rect b="b" l="l" r="r" t="t"/>
              <a:pathLst>
                <a:path extrusionOk="0" h="22684" w="11175">
                  <a:moveTo>
                    <a:pt x="11175" y="1"/>
                  </a:moveTo>
                  <a:lnTo>
                    <a:pt x="4370" y="4270"/>
                  </a:lnTo>
                  <a:lnTo>
                    <a:pt x="0" y="22683"/>
                  </a:lnTo>
                  <a:lnTo>
                    <a:pt x="5871" y="22683"/>
                  </a:lnTo>
                  <a:lnTo>
                    <a:pt x="11175"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8"/>
            <p:cNvSpPr/>
            <p:nvPr/>
          </p:nvSpPr>
          <p:spPr>
            <a:xfrm>
              <a:off x="5709972" y="4603425"/>
              <a:ext cx="15141" cy="5075"/>
            </a:xfrm>
            <a:custGeom>
              <a:rect b="b" l="l" r="r" t="t"/>
              <a:pathLst>
                <a:path extrusionOk="0" h="302" w="901">
                  <a:moveTo>
                    <a:pt x="901" y="1"/>
                  </a:moveTo>
                  <a:lnTo>
                    <a:pt x="0" y="34"/>
                  </a:lnTo>
                  <a:lnTo>
                    <a:pt x="467" y="301"/>
                  </a:lnTo>
                  <a:lnTo>
                    <a:pt x="767" y="101"/>
                  </a:lnTo>
                  <a:lnTo>
                    <a:pt x="901"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8"/>
            <p:cNvSpPr/>
            <p:nvPr/>
          </p:nvSpPr>
          <p:spPr>
            <a:xfrm>
              <a:off x="5485185" y="3295153"/>
              <a:ext cx="42063" cy="54381"/>
            </a:xfrm>
            <a:custGeom>
              <a:rect b="b" l="l" r="r" t="t"/>
              <a:pathLst>
                <a:path extrusionOk="0" h="3236" w="2503">
                  <a:moveTo>
                    <a:pt x="1502" y="0"/>
                  </a:moveTo>
                  <a:lnTo>
                    <a:pt x="1" y="1168"/>
                  </a:lnTo>
                  <a:lnTo>
                    <a:pt x="1669" y="3236"/>
                  </a:lnTo>
                  <a:lnTo>
                    <a:pt x="1869" y="3102"/>
                  </a:lnTo>
                  <a:lnTo>
                    <a:pt x="2436" y="2669"/>
                  </a:lnTo>
                  <a:lnTo>
                    <a:pt x="2169" y="2035"/>
                  </a:lnTo>
                  <a:lnTo>
                    <a:pt x="2503" y="1234"/>
                  </a:lnTo>
                  <a:lnTo>
                    <a:pt x="1502"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8"/>
            <p:cNvSpPr/>
            <p:nvPr/>
          </p:nvSpPr>
          <p:spPr>
            <a:xfrm>
              <a:off x="5485185" y="3295153"/>
              <a:ext cx="42063" cy="54381"/>
            </a:xfrm>
            <a:custGeom>
              <a:rect b="b" l="l" r="r" t="t"/>
              <a:pathLst>
                <a:path extrusionOk="0" fill="none" h="3236" w="2503">
                  <a:moveTo>
                    <a:pt x="1669" y="3236"/>
                  </a:moveTo>
                  <a:lnTo>
                    <a:pt x="1" y="1168"/>
                  </a:lnTo>
                  <a:lnTo>
                    <a:pt x="1502" y="0"/>
                  </a:lnTo>
                  <a:lnTo>
                    <a:pt x="2503" y="1234"/>
                  </a:lnTo>
                  <a:lnTo>
                    <a:pt x="2169" y="2035"/>
                  </a:lnTo>
                  <a:lnTo>
                    <a:pt x="2436" y="2669"/>
                  </a:lnTo>
                  <a:lnTo>
                    <a:pt x="1869" y="3102"/>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8"/>
            <p:cNvSpPr/>
            <p:nvPr/>
          </p:nvSpPr>
          <p:spPr>
            <a:xfrm>
              <a:off x="5513214" y="3339986"/>
              <a:ext cx="337478" cy="347006"/>
            </a:xfrm>
            <a:custGeom>
              <a:rect b="b" l="l" r="r" t="t"/>
              <a:pathLst>
                <a:path extrusionOk="0" h="20649" w="20082">
                  <a:moveTo>
                    <a:pt x="801" y="1"/>
                  </a:moveTo>
                  <a:lnTo>
                    <a:pt x="1" y="568"/>
                  </a:lnTo>
                  <a:lnTo>
                    <a:pt x="4938" y="6739"/>
                  </a:lnTo>
                  <a:lnTo>
                    <a:pt x="10275" y="6405"/>
                  </a:lnTo>
                  <a:lnTo>
                    <a:pt x="9107" y="12243"/>
                  </a:lnTo>
                  <a:lnTo>
                    <a:pt x="4270" y="15945"/>
                  </a:lnTo>
                  <a:lnTo>
                    <a:pt x="12176" y="20649"/>
                  </a:lnTo>
                  <a:lnTo>
                    <a:pt x="13777" y="15612"/>
                  </a:lnTo>
                  <a:lnTo>
                    <a:pt x="20082" y="9407"/>
                  </a:lnTo>
                  <a:lnTo>
                    <a:pt x="17647" y="6339"/>
                  </a:lnTo>
                  <a:lnTo>
                    <a:pt x="13510" y="4137"/>
                  </a:lnTo>
                  <a:cubicBezTo>
                    <a:pt x="13510" y="4137"/>
                    <a:pt x="12417" y="3200"/>
                    <a:pt x="11984" y="3200"/>
                  </a:cubicBezTo>
                  <a:cubicBezTo>
                    <a:pt x="11969" y="3200"/>
                    <a:pt x="11955" y="3201"/>
                    <a:pt x="11943" y="3203"/>
                  </a:cubicBezTo>
                  <a:cubicBezTo>
                    <a:pt x="11509" y="3270"/>
                    <a:pt x="5938" y="4204"/>
                    <a:pt x="5938" y="4204"/>
                  </a:cubicBezTo>
                  <a:lnTo>
                    <a:pt x="801"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8"/>
            <p:cNvSpPr/>
            <p:nvPr/>
          </p:nvSpPr>
          <p:spPr>
            <a:xfrm>
              <a:off x="5736304" y="3387071"/>
              <a:ext cx="73455" cy="103720"/>
            </a:xfrm>
            <a:custGeom>
              <a:rect b="b" l="l" r="r" t="t"/>
              <a:pathLst>
                <a:path extrusionOk="0" h="6172" w="4371">
                  <a:moveTo>
                    <a:pt x="1835" y="1"/>
                  </a:moveTo>
                  <a:lnTo>
                    <a:pt x="935" y="1902"/>
                  </a:lnTo>
                  <a:lnTo>
                    <a:pt x="635" y="1602"/>
                  </a:lnTo>
                  <a:lnTo>
                    <a:pt x="1" y="6172"/>
                  </a:lnTo>
                  <a:lnTo>
                    <a:pt x="1" y="6172"/>
                  </a:lnTo>
                  <a:lnTo>
                    <a:pt x="4371" y="3503"/>
                  </a:lnTo>
                  <a:lnTo>
                    <a:pt x="3937" y="2836"/>
                  </a:lnTo>
                  <a:lnTo>
                    <a:pt x="4037" y="1402"/>
                  </a:lnTo>
                  <a:lnTo>
                    <a:pt x="1835" y="1"/>
                  </a:ln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8"/>
            <p:cNvSpPr/>
            <p:nvPr/>
          </p:nvSpPr>
          <p:spPr>
            <a:xfrm>
              <a:off x="5736304" y="3439196"/>
              <a:ext cx="42617" cy="51591"/>
            </a:xfrm>
            <a:custGeom>
              <a:rect b="b" l="l" r="r" t="t"/>
              <a:pathLst>
                <a:path extrusionOk="0" h="3070" w="2536">
                  <a:moveTo>
                    <a:pt x="401" y="1"/>
                  </a:moveTo>
                  <a:lnTo>
                    <a:pt x="1" y="3070"/>
                  </a:lnTo>
                  <a:lnTo>
                    <a:pt x="2536" y="1502"/>
                  </a:lnTo>
                  <a:lnTo>
                    <a:pt x="401" y="1"/>
                  </a:ln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8"/>
            <p:cNvSpPr/>
            <p:nvPr/>
          </p:nvSpPr>
          <p:spPr>
            <a:xfrm>
              <a:off x="5851780" y="3289624"/>
              <a:ext cx="234329" cy="158757"/>
            </a:xfrm>
            <a:custGeom>
              <a:rect b="b" l="l" r="r" t="t"/>
              <a:pathLst>
                <a:path extrusionOk="0" h="9447" w="13944">
                  <a:moveTo>
                    <a:pt x="2531" y="1"/>
                  </a:moveTo>
                  <a:cubicBezTo>
                    <a:pt x="1136" y="1"/>
                    <a:pt x="34" y="1296"/>
                    <a:pt x="34" y="1296"/>
                  </a:cubicBezTo>
                  <a:lnTo>
                    <a:pt x="0" y="1964"/>
                  </a:lnTo>
                  <a:cubicBezTo>
                    <a:pt x="934" y="2497"/>
                    <a:pt x="1501" y="3498"/>
                    <a:pt x="1501" y="4565"/>
                  </a:cubicBezTo>
                  <a:cubicBezTo>
                    <a:pt x="1468" y="6300"/>
                    <a:pt x="1935" y="9269"/>
                    <a:pt x="4337" y="9436"/>
                  </a:cubicBezTo>
                  <a:cubicBezTo>
                    <a:pt x="4447" y="9443"/>
                    <a:pt x="4556" y="9447"/>
                    <a:pt x="4664" y="9447"/>
                  </a:cubicBezTo>
                  <a:cubicBezTo>
                    <a:pt x="6941" y="9447"/>
                    <a:pt x="8690" y="7817"/>
                    <a:pt x="9040" y="6734"/>
                  </a:cubicBezTo>
                  <a:cubicBezTo>
                    <a:pt x="9184" y="6290"/>
                    <a:pt x="9521" y="6127"/>
                    <a:pt x="9877" y="6127"/>
                  </a:cubicBezTo>
                  <a:cubicBezTo>
                    <a:pt x="10431" y="6127"/>
                    <a:pt x="11029" y="6522"/>
                    <a:pt x="11008" y="6867"/>
                  </a:cubicBezTo>
                  <a:cubicBezTo>
                    <a:pt x="10982" y="7294"/>
                    <a:pt x="10805" y="8105"/>
                    <a:pt x="11248" y="8105"/>
                  </a:cubicBezTo>
                  <a:cubicBezTo>
                    <a:pt x="11359" y="8105"/>
                    <a:pt x="11509" y="8055"/>
                    <a:pt x="11709" y="7935"/>
                  </a:cubicBezTo>
                  <a:cubicBezTo>
                    <a:pt x="12710" y="7367"/>
                    <a:pt x="13944" y="4766"/>
                    <a:pt x="12343" y="2297"/>
                  </a:cubicBezTo>
                  <a:cubicBezTo>
                    <a:pt x="11772" y="1398"/>
                    <a:pt x="11059" y="1083"/>
                    <a:pt x="10316" y="1083"/>
                  </a:cubicBezTo>
                  <a:cubicBezTo>
                    <a:pt x="9019" y="1083"/>
                    <a:pt x="7629" y="2043"/>
                    <a:pt x="6739" y="2531"/>
                  </a:cubicBezTo>
                  <a:cubicBezTo>
                    <a:pt x="6464" y="2681"/>
                    <a:pt x="6264" y="2748"/>
                    <a:pt x="6105" y="2748"/>
                  </a:cubicBezTo>
                  <a:cubicBezTo>
                    <a:pt x="5451" y="2748"/>
                    <a:pt x="5486" y="1616"/>
                    <a:pt x="3903" y="463"/>
                  </a:cubicBezTo>
                  <a:cubicBezTo>
                    <a:pt x="3434" y="128"/>
                    <a:pt x="2968" y="1"/>
                    <a:pt x="2531"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8"/>
            <p:cNvSpPr/>
            <p:nvPr/>
          </p:nvSpPr>
          <p:spPr>
            <a:xfrm>
              <a:off x="5754250" y="3281811"/>
              <a:ext cx="112123" cy="146943"/>
            </a:xfrm>
            <a:custGeom>
              <a:rect b="b" l="l" r="r" t="t"/>
              <a:pathLst>
                <a:path extrusionOk="0" h="8744" w="6672">
                  <a:moveTo>
                    <a:pt x="3567" y="0"/>
                  </a:moveTo>
                  <a:cubicBezTo>
                    <a:pt x="2789" y="0"/>
                    <a:pt x="1955" y="355"/>
                    <a:pt x="1201" y="1294"/>
                  </a:cubicBezTo>
                  <a:cubicBezTo>
                    <a:pt x="1201" y="1294"/>
                    <a:pt x="0" y="3996"/>
                    <a:pt x="234" y="5598"/>
                  </a:cubicBezTo>
                  <a:cubicBezTo>
                    <a:pt x="467" y="7165"/>
                    <a:pt x="334" y="8400"/>
                    <a:pt x="1168" y="8700"/>
                  </a:cubicBezTo>
                  <a:cubicBezTo>
                    <a:pt x="1240" y="8730"/>
                    <a:pt x="1327" y="8744"/>
                    <a:pt x="1426" y="8744"/>
                  </a:cubicBezTo>
                  <a:cubicBezTo>
                    <a:pt x="2432" y="8744"/>
                    <a:pt x="4691" y="7303"/>
                    <a:pt x="5237" y="6331"/>
                  </a:cubicBezTo>
                  <a:cubicBezTo>
                    <a:pt x="5838" y="5264"/>
                    <a:pt x="6672" y="3696"/>
                    <a:pt x="6438" y="2228"/>
                  </a:cubicBezTo>
                  <a:cubicBezTo>
                    <a:pt x="6286" y="1249"/>
                    <a:pt x="5026" y="0"/>
                    <a:pt x="3567"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8"/>
            <p:cNvSpPr/>
            <p:nvPr/>
          </p:nvSpPr>
          <p:spPr>
            <a:xfrm>
              <a:off x="5774432" y="3344388"/>
              <a:ext cx="8419" cy="12503"/>
            </a:xfrm>
            <a:custGeom>
              <a:rect b="b" l="l" r="r" t="t"/>
              <a:pathLst>
                <a:path extrusionOk="0" h="744" w="501">
                  <a:moveTo>
                    <a:pt x="335" y="0"/>
                  </a:moveTo>
                  <a:cubicBezTo>
                    <a:pt x="240" y="0"/>
                    <a:pt x="127" y="126"/>
                    <a:pt x="67" y="306"/>
                  </a:cubicBezTo>
                  <a:cubicBezTo>
                    <a:pt x="0" y="506"/>
                    <a:pt x="33" y="706"/>
                    <a:pt x="167" y="739"/>
                  </a:cubicBezTo>
                  <a:cubicBezTo>
                    <a:pt x="176" y="742"/>
                    <a:pt x="184" y="744"/>
                    <a:pt x="194" y="744"/>
                  </a:cubicBezTo>
                  <a:cubicBezTo>
                    <a:pt x="290" y="744"/>
                    <a:pt x="406" y="589"/>
                    <a:pt x="467" y="406"/>
                  </a:cubicBezTo>
                  <a:cubicBezTo>
                    <a:pt x="500" y="206"/>
                    <a:pt x="467" y="39"/>
                    <a:pt x="367" y="6"/>
                  </a:cubicBezTo>
                  <a:cubicBezTo>
                    <a:pt x="357" y="2"/>
                    <a:pt x="346" y="0"/>
                    <a:pt x="335"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8"/>
            <p:cNvSpPr/>
            <p:nvPr/>
          </p:nvSpPr>
          <p:spPr>
            <a:xfrm>
              <a:off x="5806931" y="3357848"/>
              <a:ext cx="8436" cy="12503"/>
            </a:xfrm>
            <a:custGeom>
              <a:rect b="b" l="l" r="r" t="t"/>
              <a:pathLst>
                <a:path extrusionOk="0" h="744" w="502">
                  <a:moveTo>
                    <a:pt x="341" y="1"/>
                  </a:moveTo>
                  <a:cubicBezTo>
                    <a:pt x="245" y="1"/>
                    <a:pt x="128" y="153"/>
                    <a:pt x="68" y="305"/>
                  </a:cubicBezTo>
                  <a:cubicBezTo>
                    <a:pt x="1" y="505"/>
                    <a:pt x="34" y="706"/>
                    <a:pt x="134" y="739"/>
                  </a:cubicBezTo>
                  <a:cubicBezTo>
                    <a:pt x="143" y="742"/>
                    <a:pt x="152" y="743"/>
                    <a:pt x="161" y="743"/>
                  </a:cubicBezTo>
                  <a:cubicBezTo>
                    <a:pt x="257" y="743"/>
                    <a:pt x="374" y="588"/>
                    <a:pt x="434" y="405"/>
                  </a:cubicBezTo>
                  <a:cubicBezTo>
                    <a:pt x="501" y="205"/>
                    <a:pt x="468" y="5"/>
                    <a:pt x="368" y="5"/>
                  </a:cubicBezTo>
                  <a:cubicBezTo>
                    <a:pt x="359" y="2"/>
                    <a:pt x="350" y="1"/>
                    <a:pt x="34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8"/>
            <p:cNvSpPr/>
            <p:nvPr/>
          </p:nvSpPr>
          <p:spPr>
            <a:xfrm>
              <a:off x="5779473" y="3357361"/>
              <a:ext cx="12906" cy="21880"/>
            </a:xfrm>
            <a:custGeom>
              <a:rect b="b" l="l" r="r" t="t"/>
              <a:pathLst>
                <a:path extrusionOk="0" fill="none" h="1302" w="768">
                  <a:moveTo>
                    <a:pt x="634" y="1"/>
                  </a:moveTo>
                  <a:cubicBezTo>
                    <a:pt x="634" y="1"/>
                    <a:pt x="768" y="67"/>
                    <a:pt x="601" y="401"/>
                  </a:cubicBezTo>
                  <a:cubicBezTo>
                    <a:pt x="401" y="735"/>
                    <a:pt x="0" y="601"/>
                    <a:pt x="34" y="901"/>
                  </a:cubicBezTo>
                  <a:cubicBezTo>
                    <a:pt x="100" y="1168"/>
                    <a:pt x="601" y="1302"/>
                    <a:pt x="601" y="1302"/>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8"/>
            <p:cNvSpPr/>
            <p:nvPr/>
          </p:nvSpPr>
          <p:spPr>
            <a:xfrm>
              <a:off x="5773860" y="3387642"/>
              <a:ext cx="21326" cy="10654"/>
            </a:xfrm>
            <a:custGeom>
              <a:rect b="b" l="l" r="r" t="t"/>
              <a:pathLst>
                <a:path extrusionOk="0" fill="none" h="634" w="1269">
                  <a:moveTo>
                    <a:pt x="1" y="0"/>
                  </a:moveTo>
                  <a:cubicBezTo>
                    <a:pt x="1" y="0"/>
                    <a:pt x="668" y="634"/>
                    <a:pt x="1268" y="467"/>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8"/>
            <p:cNvSpPr/>
            <p:nvPr/>
          </p:nvSpPr>
          <p:spPr>
            <a:xfrm>
              <a:off x="5804141" y="3348405"/>
              <a:ext cx="20754" cy="5058"/>
            </a:xfrm>
            <a:custGeom>
              <a:rect b="b" l="l" r="r" t="t"/>
              <a:pathLst>
                <a:path extrusionOk="0" fill="none" h="301" w="1235">
                  <a:moveTo>
                    <a:pt x="1234" y="300"/>
                  </a:moveTo>
                  <a:lnTo>
                    <a:pt x="0"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8"/>
            <p:cNvSpPr/>
            <p:nvPr/>
          </p:nvSpPr>
          <p:spPr>
            <a:xfrm>
              <a:off x="5777221" y="3331013"/>
              <a:ext cx="10117" cy="8991"/>
            </a:xfrm>
            <a:custGeom>
              <a:rect b="b" l="l" r="r" t="t"/>
              <a:pathLst>
                <a:path extrusionOk="0" fill="none" h="535" w="602">
                  <a:moveTo>
                    <a:pt x="601" y="535"/>
                  </a:moveTo>
                  <a:lnTo>
                    <a:pt x="1"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8"/>
            <p:cNvSpPr/>
            <p:nvPr/>
          </p:nvSpPr>
          <p:spPr>
            <a:xfrm>
              <a:off x="5767693" y="3281811"/>
              <a:ext cx="97553" cy="91268"/>
            </a:xfrm>
            <a:custGeom>
              <a:rect b="b" l="l" r="r" t="t"/>
              <a:pathLst>
                <a:path extrusionOk="0" h="5431" w="5805">
                  <a:moveTo>
                    <a:pt x="2767" y="0"/>
                  </a:moveTo>
                  <a:cubicBezTo>
                    <a:pt x="1989" y="0"/>
                    <a:pt x="1155" y="355"/>
                    <a:pt x="401" y="1294"/>
                  </a:cubicBezTo>
                  <a:cubicBezTo>
                    <a:pt x="401" y="1294"/>
                    <a:pt x="201" y="1728"/>
                    <a:pt x="1" y="2295"/>
                  </a:cubicBezTo>
                  <a:cubicBezTo>
                    <a:pt x="427" y="2072"/>
                    <a:pt x="1051" y="1836"/>
                    <a:pt x="1722" y="1836"/>
                  </a:cubicBezTo>
                  <a:cubicBezTo>
                    <a:pt x="2154" y="1836"/>
                    <a:pt x="2605" y="1934"/>
                    <a:pt x="3036" y="2195"/>
                  </a:cubicBezTo>
                  <a:cubicBezTo>
                    <a:pt x="4137" y="2896"/>
                    <a:pt x="4704" y="4463"/>
                    <a:pt x="4938" y="5431"/>
                  </a:cubicBezTo>
                  <a:cubicBezTo>
                    <a:pt x="5405" y="4463"/>
                    <a:pt x="5805" y="3329"/>
                    <a:pt x="5638" y="2228"/>
                  </a:cubicBezTo>
                  <a:cubicBezTo>
                    <a:pt x="5486" y="1249"/>
                    <a:pt x="4226" y="0"/>
                    <a:pt x="2767"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8"/>
            <p:cNvSpPr/>
            <p:nvPr/>
          </p:nvSpPr>
          <p:spPr>
            <a:xfrm>
              <a:off x="5834960" y="3365612"/>
              <a:ext cx="24855" cy="25460"/>
            </a:xfrm>
            <a:custGeom>
              <a:rect b="b" l="l" r="r" t="t"/>
              <a:pathLst>
                <a:path extrusionOk="0" h="1515" w="1479">
                  <a:moveTo>
                    <a:pt x="1288" y="1"/>
                  </a:moveTo>
                  <a:cubicBezTo>
                    <a:pt x="1042" y="1"/>
                    <a:pt x="634" y="377"/>
                    <a:pt x="634" y="377"/>
                  </a:cubicBezTo>
                  <a:lnTo>
                    <a:pt x="1" y="1278"/>
                  </a:lnTo>
                  <a:cubicBezTo>
                    <a:pt x="1" y="1278"/>
                    <a:pt x="1" y="1514"/>
                    <a:pt x="195" y="1514"/>
                  </a:cubicBezTo>
                  <a:cubicBezTo>
                    <a:pt x="208" y="1514"/>
                    <a:pt x="220" y="1513"/>
                    <a:pt x="234" y="1511"/>
                  </a:cubicBezTo>
                  <a:cubicBezTo>
                    <a:pt x="434" y="1478"/>
                    <a:pt x="1435" y="1044"/>
                    <a:pt x="1468" y="310"/>
                  </a:cubicBezTo>
                  <a:cubicBezTo>
                    <a:pt x="1479" y="80"/>
                    <a:pt x="1400" y="1"/>
                    <a:pt x="128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8"/>
            <p:cNvSpPr/>
            <p:nvPr/>
          </p:nvSpPr>
          <p:spPr>
            <a:xfrm>
              <a:off x="5834960" y="3358487"/>
              <a:ext cx="25241" cy="33089"/>
            </a:xfrm>
            <a:custGeom>
              <a:rect b="b" l="l" r="r" t="t"/>
              <a:pathLst>
                <a:path extrusionOk="0" fill="none" h="1969" w="1502">
                  <a:moveTo>
                    <a:pt x="634" y="801"/>
                  </a:moveTo>
                  <a:cubicBezTo>
                    <a:pt x="634" y="801"/>
                    <a:pt x="1502" y="0"/>
                    <a:pt x="1468" y="734"/>
                  </a:cubicBezTo>
                  <a:cubicBezTo>
                    <a:pt x="1435" y="1468"/>
                    <a:pt x="434" y="1902"/>
                    <a:pt x="234" y="1935"/>
                  </a:cubicBezTo>
                  <a:cubicBezTo>
                    <a:pt x="1" y="1969"/>
                    <a:pt x="1" y="1702"/>
                    <a:pt x="1" y="1702"/>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8"/>
            <p:cNvSpPr/>
            <p:nvPr/>
          </p:nvSpPr>
          <p:spPr>
            <a:xfrm>
              <a:off x="5785640" y="3498061"/>
              <a:ext cx="65035" cy="172671"/>
            </a:xfrm>
            <a:custGeom>
              <a:rect b="b" l="l" r="r" t="t"/>
              <a:pathLst>
                <a:path extrusionOk="0" h="10275" w="3870">
                  <a:moveTo>
                    <a:pt x="3870" y="0"/>
                  </a:moveTo>
                  <a:lnTo>
                    <a:pt x="0" y="3770"/>
                  </a:lnTo>
                  <a:lnTo>
                    <a:pt x="501" y="9474"/>
                  </a:lnTo>
                  <a:cubicBezTo>
                    <a:pt x="567" y="9941"/>
                    <a:pt x="934" y="10274"/>
                    <a:pt x="1401" y="10274"/>
                  </a:cubicBezTo>
                  <a:lnTo>
                    <a:pt x="1701" y="10274"/>
                  </a:lnTo>
                  <a:cubicBezTo>
                    <a:pt x="2135" y="10241"/>
                    <a:pt x="2469" y="9941"/>
                    <a:pt x="2535" y="9507"/>
                  </a:cubicBezTo>
                  <a:lnTo>
                    <a:pt x="3870"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8"/>
            <p:cNvSpPr/>
            <p:nvPr/>
          </p:nvSpPr>
          <p:spPr>
            <a:xfrm>
              <a:off x="5721735" y="3572603"/>
              <a:ext cx="102595" cy="98225"/>
            </a:xfrm>
            <a:custGeom>
              <a:rect b="b" l="l" r="r" t="t"/>
              <a:pathLst>
                <a:path extrusionOk="0" h="5845" w="6105">
                  <a:moveTo>
                    <a:pt x="968" y="1"/>
                  </a:moveTo>
                  <a:lnTo>
                    <a:pt x="1" y="801"/>
                  </a:lnTo>
                  <a:lnTo>
                    <a:pt x="4137" y="5572"/>
                  </a:lnTo>
                  <a:cubicBezTo>
                    <a:pt x="4282" y="5746"/>
                    <a:pt x="4504" y="5845"/>
                    <a:pt x="4736" y="5845"/>
                  </a:cubicBezTo>
                  <a:cubicBezTo>
                    <a:pt x="4770" y="5845"/>
                    <a:pt x="4803" y="5843"/>
                    <a:pt x="4837" y="5838"/>
                  </a:cubicBezTo>
                  <a:lnTo>
                    <a:pt x="5171" y="5838"/>
                  </a:lnTo>
                  <a:cubicBezTo>
                    <a:pt x="5738" y="5805"/>
                    <a:pt x="6105" y="5305"/>
                    <a:pt x="5971" y="4771"/>
                  </a:cubicBezTo>
                  <a:lnTo>
                    <a:pt x="5271" y="3770"/>
                  </a:lnTo>
                  <a:lnTo>
                    <a:pt x="968"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8"/>
            <p:cNvSpPr/>
            <p:nvPr/>
          </p:nvSpPr>
          <p:spPr>
            <a:xfrm>
              <a:off x="5721735" y="3572603"/>
              <a:ext cx="102595" cy="98679"/>
            </a:xfrm>
            <a:custGeom>
              <a:rect b="b" l="l" r="r" t="t"/>
              <a:pathLst>
                <a:path extrusionOk="0" fill="none" h="5872" w="6105">
                  <a:moveTo>
                    <a:pt x="5271" y="3770"/>
                  </a:moveTo>
                  <a:lnTo>
                    <a:pt x="968" y="1"/>
                  </a:lnTo>
                  <a:lnTo>
                    <a:pt x="1" y="801"/>
                  </a:lnTo>
                  <a:lnTo>
                    <a:pt x="4137" y="5572"/>
                  </a:lnTo>
                  <a:cubicBezTo>
                    <a:pt x="4304" y="5772"/>
                    <a:pt x="4570" y="5872"/>
                    <a:pt x="4837" y="5838"/>
                  </a:cubicBezTo>
                  <a:lnTo>
                    <a:pt x="5171" y="5838"/>
                  </a:lnTo>
                  <a:cubicBezTo>
                    <a:pt x="5738" y="5805"/>
                    <a:pt x="6105" y="5305"/>
                    <a:pt x="5971" y="4771"/>
                  </a:cubicBezTo>
                  <a:lnTo>
                    <a:pt x="5971" y="477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8"/>
            <p:cNvSpPr/>
            <p:nvPr/>
          </p:nvSpPr>
          <p:spPr>
            <a:xfrm>
              <a:off x="5683052" y="3541213"/>
              <a:ext cx="54952" cy="44869"/>
            </a:xfrm>
            <a:custGeom>
              <a:rect b="b" l="l" r="r" t="t"/>
              <a:pathLst>
                <a:path extrusionOk="0" h="2670" w="3270">
                  <a:moveTo>
                    <a:pt x="1" y="1"/>
                  </a:moveTo>
                  <a:lnTo>
                    <a:pt x="34" y="1369"/>
                  </a:lnTo>
                  <a:lnTo>
                    <a:pt x="1102" y="2269"/>
                  </a:lnTo>
                  <a:lnTo>
                    <a:pt x="1802" y="2369"/>
                  </a:lnTo>
                  <a:lnTo>
                    <a:pt x="2303" y="2669"/>
                  </a:lnTo>
                  <a:lnTo>
                    <a:pt x="3270" y="1869"/>
                  </a:lnTo>
                  <a:lnTo>
                    <a:pt x="2269" y="268"/>
                  </a:lnTo>
                  <a:lnTo>
                    <a:pt x="1" y="1"/>
                  </a:ln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8"/>
            <p:cNvSpPr/>
            <p:nvPr/>
          </p:nvSpPr>
          <p:spPr>
            <a:xfrm>
              <a:off x="5455476" y="3656690"/>
              <a:ext cx="205189" cy="318421"/>
            </a:xfrm>
            <a:custGeom>
              <a:rect b="b" l="l" r="r" t="t"/>
              <a:pathLst>
                <a:path extrusionOk="0" h="18948" w="12210">
                  <a:moveTo>
                    <a:pt x="4704" y="1"/>
                  </a:moveTo>
                  <a:cubicBezTo>
                    <a:pt x="4704" y="1"/>
                    <a:pt x="1" y="6138"/>
                    <a:pt x="268" y="7172"/>
                  </a:cubicBezTo>
                  <a:cubicBezTo>
                    <a:pt x="501" y="8173"/>
                    <a:pt x="7406" y="18947"/>
                    <a:pt x="7406" y="18947"/>
                  </a:cubicBezTo>
                  <a:lnTo>
                    <a:pt x="8374" y="18314"/>
                  </a:lnTo>
                  <a:lnTo>
                    <a:pt x="4571" y="6472"/>
                  </a:lnTo>
                  <a:lnTo>
                    <a:pt x="12210" y="3436"/>
                  </a:lnTo>
                  <a:lnTo>
                    <a:pt x="4704" y="1"/>
                  </a:ln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8"/>
            <p:cNvSpPr/>
            <p:nvPr/>
          </p:nvSpPr>
          <p:spPr>
            <a:xfrm>
              <a:off x="5598410" y="3694801"/>
              <a:ext cx="52163" cy="41508"/>
            </a:xfrm>
            <a:custGeom>
              <a:rect b="b" l="l" r="r" t="t"/>
              <a:pathLst>
                <a:path extrusionOk="0" h="2470" w="3104">
                  <a:moveTo>
                    <a:pt x="1" y="1"/>
                  </a:moveTo>
                  <a:lnTo>
                    <a:pt x="568" y="2469"/>
                  </a:lnTo>
                  <a:lnTo>
                    <a:pt x="3103" y="1502"/>
                  </a:lnTo>
                  <a:lnTo>
                    <a:pt x="1" y="1"/>
                  </a:lnTo>
                  <a:close/>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48"/>
            <p:cNvSpPr/>
            <p:nvPr/>
          </p:nvSpPr>
          <p:spPr>
            <a:xfrm>
              <a:off x="5542369" y="3963866"/>
              <a:ext cx="88579" cy="72866"/>
            </a:xfrm>
            <a:custGeom>
              <a:rect b="b" l="l" r="r" t="t"/>
              <a:pathLst>
                <a:path extrusionOk="0" h="4336" w="5271">
                  <a:moveTo>
                    <a:pt x="3203" y="0"/>
                  </a:moveTo>
                  <a:lnTo>
                    <a:pt x="2235" y="634"/>
                  </a:lnTo>
                  <a:lnTo>
                    <a:pt x="1001" y="2736"/>
                  </a:lnTo>
                  <a:cubicBezTo>
                    <a:pt x="1001" y="2736"/>
                    <a:pt x="0" y="4237"/>
                    <a:pt x="300" y="4303"/>
                  </a:cubicBezTo>
                  <a:cubicBezTo>
                    <a:pt x="360" y="4325"/>
                    <a:pt x="429" y="4336"/>
                    <a:pt x="505" y="4336"/>
                  </a:cubicBezTo>
                  <a:cubicBezTo>
                    <a:pt x="1233" y="4336"/>
                    <a:pt x="2613" y="3405"/>
                    <a:pt x="3036" y="3102"/>
                  </a:cubicBezTo>
                  <a:cubicBezTo>
                    <a:pt x="3503" y="2769"/>
                    <a:pt x="4036" y="2535"/>
                    <a:pt x="4337" y="2335"/>
                  </a:cubicBezTo>
                  <a:cubicBezTo>
                    <a:pt x="4637" y="2102"/>
                    <a:pt x="5271" y="1968"/>
                    <a:pt x="4403" y="1168"/>
                  </a:cubicBezTo>
                  <a:cubicBezTo>
                    <a:pt x="4137" y="934"/>
                    <a:pt x="3203" y="0"/>
                    <a:pt x="3203"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48"/>
            <p:cNvSpPr/>
            <p:nvPr/>
          </p:nvSpPr>
          <p:spPr>
            <a:xfrm>
              <a:off x="5490445" y="3565411"/>
              <a:ext cx="243101" cy="281887"/>
            </a:xfrm>
            <a:custGeom>
              <a:rect b="b" l="l" r="r" t="t"/>
              <a:pathLst>
                <a:path extrusionOk="0" h="16774" w="14466">
                  <a:moveTo>
                    <a:pt x="747" y="1"/>
                  </a:moveTo>
                  <a:cubicBezTo>
                    <a:pt x="262" y="1"/>
                    <a:pt x="1" y="127"/>
                    <a:pt x="21" y="429"/>
                  </a:cubicBezTo>
                  <a:cubicBezTo>
                    <a:pt x="88" y="1396"/>
                    <a:pt x="7026" y="16774"/>
                    <a:pt x="7026" y="16774"/>
                  </a:cubicBezTo>
                  <a:lnTo>
                    <a:pt x="8227" y="16374"/>
                  </a:lnTo>
                  <a:lnTo>
                    <a:pt x="6393" y="7901"/>
                  </a:lnTo>
                  <a:lnTo>
                    <a:pt x="6393" y="7901"/>
                  </a:lnTo>
                  <a:cubicBezTo>
                    <a:pt x="6393" y="7901"/>
                    <a:pt x="8284" y="9212"/>
                    <a:pt x="10134" y="9212"/>
                  </a:cubicBezTo>
                  <a:cubicBezTo>
                    <a:pt x="10589" y="9212"/>
                    <a:pt x="11042" y="9133"/>
                    <a:pt x="11463" y="8935"/>
                  </a:cubicBezTo>
                  <a:cubicBezTo>
                    <a:pt x="13631" y="7934"/>
                    <a:pt x="14465" y="5199"/>
                    <a:pt x="14298" y="4265"/>
                  </a:cubicBezTo>
                  <a:lnTo>
                    <a:pt x="13131" y="3464"/>
                  </a:lnTo>
                  <a:cubicBezTo>
                    <a:pt x="10996" y="2630"/>
                    <a:pt x="8828" y="1897"/>
                    <a:pt x="6626" y="1330"/>
                  </a:cubicBezTo>
                  <a:cubicBezTo>
                    <a:pt x="3986" y="618"/>
                    <a:pt x="1819" y="1"/>
                    <a:pt x="747"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48"/>
            <p:cNvSpPr/>
            <p:nvPr/>
          </p:nvSpPr>
          <p:spPr>
            <a:xfrm>
              <a:off x="5489672" y="3556354"/>
              <a:ext cx="243874" cy="290945"/>
            </a:xfrm>
            <a:custGeom>
              <a:rect b="b" l="l" r="r" t="t"/>
              <a:pathLst>
                <a:path extrusionOk="0" fill="none" h="17313" w="14512">
                  <a:moveTo>
                    <a:pt x="13177" y="4003"/>
                  </a:moveTo>
                  <a:cubicBezTo>
                    <a:pt x="11042" y="3169"/>
                    <a:pt x="8874" y="2436"/>
                    <a:pt x="6672" y="1869"/>
                  </a:cubicBezTo>
                  <a:cubicBezTo>
                    <a:pt x="2836" y="834"/>
                    <a:pt x="1" y="1"/>
                    <a:pt x="67" y="968"/>
                  </a:cubicBezTo>
                  <a:cubicBezTo>
                    <a:pt x="134" y="1935"/>
                    <a:pt x="7072" y="17313"/>
                    <a:pt x="7072" y="17313"/>
                  </a:cubicBezTo>
                  <a:lnTo>
                    <a:pt x="8273" y="16913"/>
                  </a:lnTo>
                  <a:lnTo>
                    <a:pt x="6439" y="8440"/>
                  </a:lnTo>
                  <a:cubicBezTo>
                    <a:pt x="6439" y="8440"/>
                    <a:pt x="9374" y="10475"/>
                    <a:pt x="11509" y="9474"/>
                  </a:cubicBezTo>
                  <a:cubicBezTo>
                    <a:pt x="13677" y="8473"/>
                    <a:pt x="14511" y="5738"/>
                    <a:pt x="14344" y="4804"/>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48"/>
            <p:cNvSpPr/>
            <p:nvPr/>
          </p:nvSpPr>
          <p:spPr>
            <a:xfrm>
              <a:off x="5490411" y="3565293"/>
              <a:ext cx="138305" cy="282005"/>
            </a:xfrm>
            <a:custGeom>
              <a:rect b="b" l="l" r="r" t="t"/>
              <a:pathLst>
                <a:path extrusionOk="0" h="16781" w="8230">
                  <a:moveTo>
                    <a:pt x="762" y="1"/>
                  </a:moveTo>
                  <a:cubicBezTo>
                    <a:pt x="267" y="1"/>
                    <a:pt x="1" y="130"/>
                    <a:pt x="23" y="436"/>
                  </a:cubicBezTo>
                  <a:cubicBezTo>
                    <a:pt x="90" y="1403"/>
                    <a:pt x="7028" y="16781"/>
                    <a:pt x="7028" y="16781"/>
                  </a:cubicBezTo>
                  <a:lnTo>
                    <a:pt x="8229" y="16381"/>
                  </a:lnTo>
                  <a:lnTo>
                    <a:pt x="6395" y="7908"/>
                  </a:lnTo>
                  <a:cubicBezTo>
                    <a:pt x="7028" y="6407"/>
                    <a:pt x="6361" y="3205"/>
                    <a:pt x="5794" y="1103"/>
                  </a:cubicBezTo>
                  <a:cubicBezTo>
                    <a:pt x="3548" y="487"/>
                    <a:pt x="1724" y="1"/>
                    <a:pt x="762"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48"/>
            <p:cNvSpPr/>
            <p:nvPr/>
          </p:nvSpPr>
          <p:spPr>
            <a:xfrm>
              <a:off x="5547410" y="3625300"/>
              <a:ext cx="50465" cy="72883"/>
            </a:xfrm>
            <a:custGeom>
              <a:rect b="b" l="l" r="r" t="t"/>
              <a:pathLst>
                <a:path extrusionOk="0" h="4337" w="3003">
                  <a:moveTo>
                    <a:pt x="3003" y="4337"/>
                  </a:moveTo>
                  <a:lnTo>
                    <a:pt x="0" y="0"/>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48"/>
            <p:cNvSpPr/>
            <p:nvPr/>
          </p:nvSpPr>
          <p:spPr>
            <a:xfrm>
              <a:off x="5547410" y="3625300"/>
              <a:ext cx="50465" cy="72883"/>
            </a:xfrm>
            <a:custGeom>
              <a:rect b="b" l="l" r="r" t="t"/>
              <a:pathLst>
                <a:path extrusionOk="0" fill="none" h="4337" w="3003">
                  <a:moveTo>
                    <a:pt x="3003" y="4337"/>
                  </a:moveTo>
                  <a:lnTo>
                    <a:pt x="0"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48"/>
            <p:cNvSpPr/>
            <p:nvPr/>
          </p:nvSpPr>
          <p:spPr>
            <a:xfrm>
              <a:off x="5551897" y="3840542"/>
              <a:ext cx="98679" cy="80815"/>
            </a:xfrm>
            <a:custGeom>
              <a:rect b="b" l="l" r="r" t="t"/>
              <a:pathLst>
                <a:path extrusionOk="0" h="4809" w="5872">
                  <a:moveTo>
                    <a:pt x="4570" y="1"/>
                  </a:moveTo>
                  <a:lnTo>
                    <a:pt x="3369" y="401"/>
                  </a:lnTo>
                  <a:lnTo>
                    <a:pt x="2269" y="2502"/>
                  </a:lnTo>
                  <a:cubicBezTo>
                    <a:pt x="2269" y="2502"/>
                    <a:pt x="0" y="4671"/>
                    <a:pt x="501" y="4804"/>
                  </a:cubicBezTo>
                  <a:cubicBezTo>
                    <a:pt x="514" y="4807"/>
                    <a:pt x="530" y="4808"/>
                    <a:pt x="549" y="4808"/>
                  </a:cubicBezTo>
                  <a:cubicBezTo>
                    <a:pt x="1226" y="4808"/>
                    <a:pt x="5246" y="3091"/>
                    <a:pt x="5571" y="2669"/>
                  </a:cubicBezTo>
                  <a:cubicBezTo>
                    <a:pt x="5871" y="2236"/>
                    <a:pt x="4570" y="1"/>
                    <a:pt x="457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48"/>
            <p:cNvSpPr/>
            <p:nvPr/>
          </p:nvSpPr>
          <p:spPr>
            <a:xfrm>
              <a:off x="5521062" y="3332710"/>
              <a:ext cx="177158" cy="210214"/>
            </a:xfrm>
            <a:custGeom>
              <a:rect b="b" l="l" r="r" t="t"/>
              <a:pathLst>
                <a:path extrusionOk="0" fill="none" h="12509" w="10542">
                  <a:moveTo>
                    <a:pt x="1" y="0"/>
                  </a:moveTo>
                  <a:lnTo>
                    <a:pt x="10542" y="12509"/>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48"/>
            <p:cNvSpPr/>
            <p:nvPr/>
          </p:nvSpPr>
          <p:spPr>
            <a:xfrm>
              <a:off x="4977907" y="2680800"/>
              <a:ext cx="518535" cy="620575"/>
            </a:xfrm>
            <a:custGeom>
              <a:rect b="b" l="l" r="r" t="t"/>
              <a:pathLst>
                <a:path extrusionOk="0" fill="none" h="36928" w="30856">
                  <a:moveTo>
                    <a:pt x="1" y="1"/>
                  </a:moveTo>
                  <a:lnTo>
                    <a:pt x="30856" y="36927"/>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48"/>
            <p:cNvSpPr/>
            <p:nvPr/>
          </p:nvSpPr>
          <p:spPr>
            <a:xfrm>
              <a:off x="5713333" y="3581022"/>
              <a:ext cx="17" cy="1023055"/>
            </a:xfrm>
            <a:custGeom>
              <a:rect b="b" l="l" r="r" t="t"/>
              <a:pathLst>
                <a:path extrusionOk="0" fill="none" h="60878" w="1">
                  <a:moveTo>
                    <a:pt x="0" y="0"/>
                  </a:moveTo>
                  <a:lnTo>
                    <a:pt x="0" y="60877"/>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48"/>
            <p:cNvSpPr/>
            <p:nvPr/>
          </p:nvSpPr>
          <p:spPr>
            <a:xfrm>
              <a:off x="3880390" y="3296262"/>
              <a:ext cx="182754" cy="1300539"/>
            </a:xfrm>
            <a:custGeom>
              <a:rect b="b" l="l" r="r" t="t"/>
              <a:pathLst>
                <a:path extrusionOk="0" fill="none" h="77390" w="10875">
                  <a:moveTo>
                    <a:pt x="8640" y="1"/>
                  </a:moveTo>
                  <a:cubicBezTo>
                    <a:pt x="8640" y="1"/>
                    <a:pt x="10875" y="12977"/>
                    <a:pt x="8440" y="17113"/>
                  </a:cubicBezTo>
                  <a:cubicBezTo>
                    <a:pt x="6038" y="21216"/>
                    <a:pt x="0" y="18247"/>
                    <a:pt x="0" y="18247"/>
                  </a:cubicBezTo>
                  <a:lnTo>
                    <a:pt x="0" y="77390"/>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48"/>
            <p:cNvSpPr/>
            <p:nvPr/>
          </p:nvSpPr>
          <p:spPr>
            <a:xfrm>
              <a:off x="3756226" y="3377123"/>
              <a:ext cx="100074" cy="113669"/>
            </a:xfrm>
            <a:custGeom>
              <a:rect b="b" l="l" r="r" t="t"/>
              <a:pathLst>
                <a:path extrusionOk="0" h="6764" w="5955">
                  <a:moveTo>
                    <a:pt x="3720" y="1"/>
                  </a:moveTo>
                  <a:cubicBezTo>
                    <a:pt x="3211" y="1"/>
                    <a:pt x="2719" y="59"/>
                    <a:pt x="2719" y="59"/>
                  </a:cubicBezTo>
                  <a:cubicBezTo>
                    <a:pt x="2699" y="58"/>
                    <a:pt x="2679" y="58"/>
                    <a:pt x="2659" y="58"/>
                  </a:cubicBezTo>
                  <a:cubicBezTo>
                    <a:pt x="1" y="58"/>
                    <a:pt x="1118" y="4429"/>
                    <a:pt x="1118" y="4429"/>
                  </a:cubicBezTo>
                  <a:lnTo>
                    <a:pt x="1518" y="6764"/>
                  </a:lnTo>
                  <a:lnTo>
                    <a:pt x="4521" y="6630"/>
                  </a:lnTo>
                  <a:lnTo>
                    <a:pt x="4754" y="4662"/>
                  </a:lnTo>
                  <a:cubicBezTo>
                    <a:pt x="4754" y="4662"/>
                    <a:pt x="5955" y="4295"/>
                    <a:pt x="5955" y="3461"/>
                  </a:cubicBezTo>
                  <a:cubicBezTo>
                    <a:pt x="5955" y="2627"/>
                    <a:pt x="4821" y="1427"/>
                    <a:pt x="4821" y="1427"/>
                  </a:cubicBezTo>
                  <a:cubicBezTo>
                    <a:pt x="4921" y="1060"/>
                    <a:pt x="4921" y="659"/>
                    <a:pt x="4821" y="292"/>
                  </a:cubicBezTo>
                  <a:cubicBezTo>
                    <a:pt x="4754" y="59"/>
                    <a:pt x="4229" y="1"/>
                    <a:pt x="3720"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48"/>
            <p:cNvSpPr/>
            <p:nvPr/>
          </p:nvSpPr>
          <p:spPr>
            <a:xfrm>
              <a:off x="3715325" y="3347279"/>
              <a:ext cx="111837" cy="139196"/>
            </a:xfrm>
            <a:custGeom>
              <a:rect b="b" l="l" r="r" t="t"/>
              <a:pathLst>
                <a:path extrusionOk="0" h="8283" w="6655">
                  <a:moveTo>
                    <a:pt x="3552" y="0"/>
                  </a:moveTo>
                  <a:cubicBezTo>
                    <a:pt x="1818" y="0"/>
                    <a:pt x="683" y="1368"/>
                    <a:pt x="317" y="4303"/>
                  </a:cubicBezTo>
                  <a:cubicBezTo>
                    <a:pt x="0" y="6863"/>
                    <a:pt x="1246" y="8282"/>
                    <a:pt x="3178" y="8282"/>
                  </a:cubicBezTo>
                  <a:cubicBezTo>
                    <a:pt x="3487" y="8282"/>
                    <a:pt x="3813" y="8246"/>
                    <a:pt x="4153" y="8173"/>
                  </a:cubicBezTo>
                  <a:cubicBezTo>
                    <a:pt x="6654" y="7639"/>
                    <a:pt x="5754" y="5071"/>
                    <a:pt x="5754" y="5071"/>
                  </a:cubicBezTo>
                  <a:lnTo>
                    <a:pt x="4920" y="3870"/>
                  </a:lnTo>
                  <a:cubicBezTo>
                    <a:pt x="5187" y="3403"/>
                    <a:pt x="5353" y="2902"/>
                    <a:pt x="5387" y="2369"/>
                  </a:cubicBezTo>
                  <a:cubicBezTo>
                    <a:pt x="5387" y="1535"/>
                    <a:pt x="5287" y="0"/>
                    <a:pt x="3552"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48"/>
            <p:cNvSpPr/>
            <p:nvPr/>
          </p:nvSpPr>
          <p:spPr>
            <a:xfrm>
              <a:off x="3789447" y="3423888"/>
              <a:ext cx="32669" cy="30014"/>
            </a:xfrm>
            <a:custGeom>
              <a:rect b="b" l="l" r="r" t="t"/>
              <a:pathLst>
                <a:path extrusionOk="0" h="1786" w="1944">
                  <a:moveTo>
                    <a:pt x="1074" y="1"/>
                  </a:moveTo>
                  <a:cubicBezTo>
                    <a:pt x="713" y="1"/>
                    <a:pt x="0" y="95"/>
                    <a:pt x="75" y="845"/>
                  </a:cubicBezTo>
                  <a:cubicBezTo>
                    <a:pt x="117" y="1424"/>
                    <a:pt x="607" y="1785"/>
                    <a:pt x="1108" y="1785"/>
                  </a:cubicBezTo>
                  <a:cubicBezTo>
                    <a:pt x="1416" y="1785"/>
                    <a:pt x="1728" y="1650"/>
                    <a:pt x="1943" y="1346"/>
                  </a:cubicBezTo>
                  <a:lnTo>
                    <a:pt x="1276" y="11"/>
                  </a:lnTo>
                  <a:cubicBezTo>
                    <a:pt x="1276" y="11"/>
                    <a:pt x="1195" y="1"/>
                    <a:pt x="107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48"/>
            <p:cNvSpPr/>
            <p:nvPr/>
          </p:nvSpPr>
          <p:spPr>
            <a:xfrm>
              <a:off x="3789027" y="3421267"/>
              <a:ext cx="33089" cy="38702"/>
            </a:xfrm>
            <a:custGeom>
              <a:rect b="b" l="l" r="r" t="t"/>
              <a:pathLst>
                <a:path extrusionOk="0" fill="none" h="2303" w="1969">
                  <a:moveTo>
                    <a:pt x="1301" y="167"/>
                  </a:moveTo>
                  <a:cubicBezTo>
                    <a:pt x="1301" y="167"/>
                    <a:pt x="0" y="0"/>
                    <a:pt x="100" y="1001"/>
                  </a:cubicBezTo>
                  <a:cubicBezTo>
                    <a:pt x="167" y="1935"/>
                    <a:pt x="1401" y="2302"/>
                    <a:pt x="1968" y="1502"/>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8"/>
            <p:cNvSpPr/>
            <p:nvPr/>
          </p:nvSpPr>
          <p:spPr>
            <a:xfrm>
              <a:off x="3762678" y="3476703"/>
              <a:ext cx="92512" cy="37072"/>
            </a:xfrm>
            <a:custGeom>
              <a:rect b="b" l="l" r="r" t="t"/>
              <a:pathLst>
                <a:path extrusionOk="0" h="2206" w="5505">
                  <a:moveTo>
                    <a:pt x="2213" y="1"/>
                  </a:moveTo>
                  <a:cubicBezTo>
                    <a:pt x="2027" y="1"/>
                    <a:pt x="1844" y="12"/>
                    <a:pt x="1668" y="37"/>
                  </a:cubicBezTo>
                  <a:cubicBezTo>
                    <a:pt x="0" y="237"/>
                    <a:pt x="134" y="1071"/>
                    <a:pt x="134" y="1071"/>
                  </a:cubicBezTo>
                  <a:lnTo>
                    <a:pt x="234" y="2205"/>
                  </a:lnTo>
                  <a:cubicBezTo>
                    <a:pt x="234" y="2205"/>
                    <a:pt x="3002" y="1371"/>
                    <a:pt x="5504" y="771"/>
                  </a:cubicBezTo>
                  <a:cubicBezTo>
                    <a:pt x="5504" y="771"/>
                    <a:pt x="3751" y="1"/>
                    <a:pt x="2213"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48"/>
            <p:cNvSpPr/>
            <p:nvPr/>
          </p:nvSpPr>
          <p:spPr>
            <a:xfrm>
              <a:off x="3729608" y="3582131"/>
              <a:ext cx="98679" cy="129869"/>
            </a:xfrm>
            <a:custGeom>
              <a:rect b="b" l="l" r="r" t="t"/>
              <a:pathLst>
                <a:path extrusionOk="0" h="7728" w="5872">
                  <a:moveTo>
                    <a:pt x="0" y="1"/>
                  </a:moveTo>
                  <a:lnTo>
                    <a:pt x="1568" y="7240"/>
                  </a:lnTo>
                  <a:cubicBezTo>
                    <a:pt x="1594" y="7524"/>
                    <a:pt x="1840" y="7728"/>
                    <a:pt x="2120" y="7728"/>
                  </a:cubicBezTo>
                  <a:cubicBezTo>
                    <a:pt x="2202" y="7728"/>
                    <a:pt x="2286" y="7711"/>
                    <a:pt x="2369" y="7673"/>
                  </a:cubicBezTo>
                  <a:lnTo>
                    <a:pt x="5871" y="5905"/>
                  </a:lnTo>
                  <a:lnTo>
                    <a:pt x="0"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8"/>
            <p:cNvSpPr/>
            <p:nvPr/>
          </p:nvSpPr>
          <p:spPr>
            <a:xfrm>
              <a:off x="3918502" y="3719470"/>
              <a:ext cx="140154" cy="348687"/>
            </a:xfrm>
            <a:custGeom>
              <a:rect b="b" l="l" r="r" t="t"/>
              <a:pathLst>
                <a:path extrusionOk="0" h="20749" w="8340">
                  <a:moveTo>
                    <a:pt x="5138" y="1"/>
                  </a:moveTo>
                  <a:lnTo>
                    <a:pt x="1" y="3003"/>
                  </a:lnTo>
                  <a:lnTo>
                    <a:pt x="4571" y="10541"/>
                  </a:lnTo>
                  <a:lnTo>
                    <a:pt x="3970" y="20749"/>
                  </a:lnTo>
                  <a:lnTo>
                    <a:pt x="6138" y="20682"/>
                  </a:lnTo>
                  <a:lnTo>
                    <a:pt x="8340" y="8507"/>
                  </a:lnTo>
                  <a:lnTo>
                    <a:pt x="5138"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48"/>
            <p:cNvSpPr/>
            <p:nvPr/>
          </p:nvSpPr>
          <p:spPr>
            <a:xfrm>
              <a:off x="3729608" y="3305235"/>
              <a:ext cx="290390" cy="420444"/>
            </a:xfrm>
            <a:custGeom>
              <a:rect b="b" l="l" r="r" t="t"/>
              <a:pathLst>
                <a:path extrusionOk="0" h="25019" w="17280">
                  <a:moveTo>
                    <a:pt x="16212" y="1"/>
                  </a:moveTo>
                  <a:lnTo>
                    <a:pt x="14310" y="5671"/>
                  </a:lnTo>
                  <a:lnTo>
                    <a:pt x="8073" y="10608"/>
                  </a:lnTo>
                  <a:lnTo>
                    <a:pt x="2202" y="12409"/>
                  </a:lnTo>
                  <a:cubicBezTo>
                    <a:pt x="2202" y="12409"/>
                    <a:pt x="0" y="16179"/>
                    <a:pt x="0" y="16479"/>
                  </a:cubicBezTo>
                  <a:cubicBezTo>
                    <a:pt x="0" y="16779"/>
                    <a:pt x="8540" y="25018"/>
                    <a:pt x="8540" y="25018"/>
                  </a:cubicBezTo>
                  <a:lnTo>
                    <a:pt x="15011" y="20715"/>
                  </a:lnTo>
                  <a:lnTo>
                    <a:pt x="10941" y="13644"/>
                  </a:lnTo>
                  <a:lnTo>
                    <a:pt x="16812" y="7873"/>
                  </a:lnTo>
                  <a:lnTo>
                    <a:pt x="17279" y="101"/>
                  </a:lnTo>
                  <a:lnTo>
                    <a:pt x="1621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48"/>
            <p:cNvSpPr/>
            <p:nvPr/>
          </p:nvSpPr>
          <p:spPr>
            <a:xfrm>
              <a:off x="4002017" y="3251983"/>
              <a:ext cx="36467" cy="54952"/>
            </a:xfrm>
            <a:custGeom>
              <a:rect b="b" l="l" r="r" t="t"/>
              <a:pathLst>
                <a:path extrusionOk="0" h="3270" w="2170">
                  <a:moveTo>
                    <a:pt x="1969" y="1"/>
                  </a:moveTo>
                  <a:lnTo>
                    <a:pt x="68" y="1435"/>
                  </a:lnTo>
                  <a:lnTo>
                    <a:pt x="1" y="3170"/>
                  </a:lnTo>
                  <a:lnTo>
                    <a:pt x="1035" y="3270"/>
                  </a:lnTo>
                  <a:lnTo>
                    <a:pt x="2169" y="2436"/>
                  </a:lnTo>
                  <a:lnTo>
                    <a:pt x="2102" y="1535"/>
                  </a:lnTo>
                  <a:lnTo>
                    <a:pt x="2102" y="401"/>
                  </a:lnTo>
                  <a:lnTo>
                    <a:pt x="1969" y="1"/>
                  </a:ln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48"/>
            <p:cNvSpPr/>
            <p:nvPr/>
          </p:nvSpPr>
          <p:spPr>
            <a:xfrm>
              <a:off x="3873097" y="3570435"/>
              <a:ext cx="276375" cy="301532"/>
            </a:xfrm>
            <a:custGeom>
              <a:rect b="b" l="l" r="r" t="t"/>
              <a:pathLst>
                <a:path extrusionOk="0" h="17943" w="16446">
                  <a:moveTo>
                    <a:pt x="14771" y="1"/>
                  </a:moveTo>
                  <a:cubicBezTo>
                    <a:pt x="13670" y="1"/>
                    <a:pt x="6172" y="4867"/>
                    <a:pt x="6172" y="4867"/>
                  </a:cubicBezTo>
                  <a:lnTo>
                    <a:pt x="1" y="9236"/>
                  </a:lnTo>
                  <a:cubicBezTo>
                    <a:pt x="1" y="9236"/>
                    <a:pt x="1435" y="11638"/>
                    <a:pt x="2502" y="12405"/>
                  </a:cubicBezTo>
                  <a:cubicBezTo>
                    <a:pt x="2650" y="12511"/>
                    <a:pt x="2840" y="12558"/>
                    <a:pt x="3061" y="12558"/>
                  </a:cubicBezTo>
                  <a:cubicBezTo>
                    <a:pt x="4436" y="12558"/>
                    <a:pt x="6988" y="10741"/>
                    <a:pt x="7706" y="10137"/>
                  </a:cubicBezTo>
                  <a:cubicBezTo>
                    <a:pt x="8540" y="9470"/>
                    <a:pt x="11709" y="5400"/>
                    <a:pt x="11709" y="5400"/>
                  </a:cubicBezTo>
                  <a:lnTo>
                    <a:pt x="14644" y="17943"/>
                  </a:lnTo>
                  <a:lnTo>
                    <a:pt x="16446" y="17175"/>
                  </a:lnTo>
                  <a:cubicBezTo>
                    <a:pt x="16446" y="17175"/>
                    <a:pt x="15378" y="497"/>
                    <a:pt x="14878" y="30"/>
                  </a:cubicBezTo>
                  <a:cubicBezTo>
                    <a:pt x="14855" y="10"/>
                    <a:pt x="14819" y="1"/>
                    <a:pt x="14771"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8"/>
            <p:cNvSpPr/>
            <p:nvPr/>
          </p:nvSpPr>
          <p:spPr>
            <a:xfrm>
              <a:off x="4119174" y="3853330"/>
              <a:ext cx="102595" cy="55053"/>
            </a:xfrm>
            <a:custGeom>
              <a:rect b="b" l="l" r="r" t="t"/>
              <a:pathLst>
                <a:path extrusionOk="0" h="3276" w="6105">
                  <a:moveTo>
                    <a:pt x="5745" y="0"/>
                  </a:moveTo>
                  <a:cubicBezTo>
                    <a:pt x="5361" y="0"/>
                    <a:pt x="4704" y="340"/>
                    <a:pt x="4370" y="340"/>
                  </a:cubicBezTo>
                  <a:lnTo>
                    <a:pt x="1802" y="340"/>
                  </a:lnTo>
                  <a:lnTo>
                    <a:pt x="0" y="1108"/>
                  </a:lnTo>
                  <a:lnTo>
                    <a:pt x="234" y="3276"/>
                  </a:lnTo>
                  <a:cubicBezTo>
                    <a:pt x="1135" y="3176"/>
                    <a:pt x="2069" y="2942"/>
                    <a:pt x="2936" y="2609"/>
                  </a:cubicBezTo>
                  <a:cubicBezTo>
                    <a:pt x="3837" y="2142"/>
                    <a:pt x="6105" y="707"/>
                    <a:pt x="6038" y="207"/>
                  </a:cubicBezTo>
                  <a:cubicBezTo>
                    <a:pt x="6010" y="55"/>
                    <a:pt x="5899" y="0"/>
                    <a:pt x="5745"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8"/>
            <p:cNvSpPr/>
            <p:nvPr/>
          </p:nvSpPr>
          <p:spPr>
            <a:xfrm>
              <a:off x="3976240" y="4066992"/>
              <a:ext cx="93637" cy="58818"/>
            </a:xfrm>
            <a:custGeom>
              <a:rect b="b" l="l" r="r" t="t"/>
              <a:pathLst>
                <a:path extrusionOk="0" h="3500" w="5572">
                  <a:moveTo>
                    <a:pt x="2702" y="1"/>
                  </a:moveTo>
                  <a:lnTo>
                    <a:pt x="534" y="68"/>
                  </a:lnTo>
                  <a:lnTo>
                    <a:pt x="0" y="968"/>
                  </a:lnTo>
                  <a:cubicBezTo>
                    <a:pt x="0" y="968"/>
                    <a:pt x="2569" y="3470"/>
                    <a:pt x="2769" y="3470"/>
                  </a:cubicBezTo>
                  <a:cubicBezTo>
                    <a:pt x="2879" y="3470"/>
                    <a:pt x="3506" y="3500"/>
                    <a:pt x="4139" y="3500"/>
                  </a:cubicBezTo>
                  <a:cubicBezTo>
                    <a:pt x="4851" y="3500"/>
                    <a:pt x="5571" y="3462"/>
                    <a:pt x="5571" y="3303"/>
                  </a:cubicBezTo>
                  <a:cubicBezTo>
                    <a:pt x="5571" y="3003"/>
                    <a:pt x="4003" y="2336"/>
                    <a:pt x="4003" y="2336"/>
                  </a:cubicBezTo>
                  <a:lnTo>
                    <a:pt x="2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8"/>
            <p:cNvSpPr/>
            <p:nvPr/>
          </p:nvSpPr>
          <p:spPr>
            <a:xfrm>
              <a:off x="4035087" y="2684732"/>
              <a:ext cx="413722" cy="567303"/>
            </a:xfrm>
            <a:custGeom>
              <a:rect b="b" l="l" r="r" t="t"/>
              <a:pathLst>
                <a:path extrusionOk="0" fill="none" h="33758" w="24619">
                  <a:moveTo>
                    <a:pt x="1" y="33758"/>
                  </a:moveTo>
                  <a:lnTo>
                    <a:pt x="24618" y="0"/>
                  </a:lnTo>
                </a:path>
              </a:pathLst>
            </a:custGeom>
            <a:solidFill>
              <a:schemeClr val="dk1"/>
            </a:solid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8"/>
            <p:cNvSpPr/>
            <p:nvPr/>
          </p:nvSpPr>
          <p:spPr>
            <a:xfrm flipH="1" rot="8099943">
              <a:off x="3405202" y="3500177"/>
              <a:ext cx="2333594" cy="2254921"/>
            </a:xfrm>
            <a:custGeom>
              <a:rect b="b" l="l" r="r" t="t"/>
              <a:pathLst>
                <a:path extrusionOk="0" h="10519" w="10886">
                  <a:moveTo>
                    <a:pt x="10519" y="0"/>
                  </a:moveTo>
                  <a:lnTo>
                    <a:pt x="1" y="10518"/>
                  </a:lnTo>
                  <a:lnTo>
                    <a:pt x="368" y="10518"/>
                  </a:lnTo>
                  <a:lnTo>
                    <a:pt x="1088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3" name="Google Shape;1253;p48"/>
          <p:cNvSpPr txBox="1"/>
          <p:nvPr/>
        </p:nvSpPr>
        <p:spPr>
          <a:xfrm>
            <a:off x="1887525" y="1575575"/>
            <a:ext cx="2004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8DE3DF"/>
                </a:solidFill>
                <a:latin typeface="Arial"/>
                <a:ea typeface="Arial"/>
                <a:cs typeface="Arial"/>
                <a:sym typeface="Arial"/>
              </a:rPr>
              <a:t>DEMOGRAPHICS</a:t>
            </a:r>
            <a:endParaRPr sz="1600"/>
          </a:p>
        </p:txBody>
      </p:sp>
      <p:sp>
        <p:nvSpPr>
          <p:cNvPr id="1254" name="Google Shape;1254;p48"/>
          <p:cNvSpPr txBox="1"/>
          <p:nvPr/>
        </p:nvSpPr>
        <p:spPr>
          <a:xfrm>
            <a:off x="4361528" y="1562350"/>
            <a:ext cx="2004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8DE3DF"/>
                </a:solidFill>
                <a:latin typeface="Arial"/>
                <a:ea typeface="Arial"/>
                <a:cs typeface="Arial"/>
                <a:sym typeface="Arial"/>
              </a:rPr>
              <a:t>PSYCHOGRAPHIC</a:t>
            </a:r>
            <a:endParaRPr sz="1600"/>
          </a:p>
        </p:txBody>
      </p:sp>
      <p:sp>
        <p:nvSpPr>
          <p:cNvPr id="1255" name="Google Shape;1255;p48"/>
          <p:cNvSpPr txBox="1"/>
          <p:nvPr/>
        </p:nvSpPr>
        <p:spPr>
          <a:xfrm>
            <a:off x="6954399" y="1561900"/>
            <a:ext cx="1794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8DE3DF"/>
                </a:solidFill>
                <a:latin typeface="Arial"/>
                <a:ea typeface="Arial"/>
                <a:cs typeface="Arial"/>
                <a:sym typeface="Arial"/>
              </a:rPr>
              <a:t>GEOGRAPHIC </a:t>
            </a:r>
            <a:endParaRPr sz="1600"/>
          </a:p>
        </p:txBody>
      </p:sp>
      <p:pic>
        <p:nvPicPr>
          <p:cNvPr id="1256" name="Google Shape;1256;p48"/>
          <p:cNvPicPr preferRelativeResize="0"/>
          <p:nvPr/>
        </p:nvPicPr>
        <p:blipFill rotWithShape="1">
          <a:blip r:embed="rId3">
            <a:alphaModFix/>
          </a:blip>
          <a:srcRect b="0" l="0" r="0" t="0"/>
          <a:stretch/>
        </p:blipFill>
        <p:spPr>
          <a:xfrm>
            <a:off x="7948009" y="296706"/>
            <a:ext cx="662997" cy="662997"/>
          </a:xfrm>
          <a:prstGeom prst="rect">
            <a:avLst/>
          </a:prstGeom>
          <a:noFill/>
          <a:ln>
            <a:noFill/>
          </a:ln>
        </p:spPr>
      </p:pic>
      <p:sp>
        <p:nvSpPr>
          <p:cNvPr id="1257" name="Google Shape;1257;p48"/>
          <p:cNvSpPr txBox="1"/>
          <p:nvPr/>
        </p:nvSpPr>
        <p:spPr>
          <a:xfrm>
            <a:off x="2066933" y="1961400"/>
            <a:ext cx="2004000" cy="16509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(a)Age - </a:t>
            </a:r>
            <a:endParaRPr sz="1500"/>
          </a:p>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    Kids ( 4-10 ) </a:t>
            </a:r>
            <a:endParaRPr sz="1500"/>
          </a:p>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    Parents ( 25- 35 ) </a:t>
            </a:r>
            <a:endParaRPr sz="1500"/>
          </a:p>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(b)Income - </a:t>
            </a:r>
            <a:endParaRPr sz="1500"/>
          </a:p>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   Upper middle class </a:t>
            </a:r>
            <a:endParaRPr sz="1500"/>
          </a:p>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   Upper class</a:t>
            </a:r>
            <a:endParaRPr sz="1500"/>
          </a:p>
        </p:txBody>
      </p:sp>
      <p:sp>
        <p:nvSpPr>
          <p:cNvPr id="1258" name="Google Shape;1258;p48"/>
          <p:cNvSpPr txBox="1"/>
          <p:nvPr/>
        </p:nvSpPr>
        <p:spPr>
          <a:xfrm>
            <a:off x="4361535" y="1998546"/>
            <a:ext cx="2409000" cy="13854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(a)Lifestyle - </a:t>
            </a:r>
            <a:endParaRPr sz="1500"/>
          </a:p>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    Working Parents </a:t>
            </a:r>
            <a:endParaRPr sz="1500"/>
          </a:p>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    Tech savvy</a:t>
            </a:r>
            <a:endParaRPr sz="1500"/>
          </a:p>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    Kids who love to learn</a:t>
            </a:r>
            <a:endParaRPr sz="1500"/>
          </a:p>
          <a:p>
            <a:pPr indent="0" lvl="0" marL="0" marR="0" rtl="0" algn="just">
              <a:lnSpc>
                <a:spcPct val="115000"/>
              </a:lnSpc>
              <a:spcBef>
                <a:spcPts val="0"/>
              </a:spcBef>
              <a:spcAft>
                <a:spcPts val="0"/>
              </a:spcAft>
              <a:buNone/>
            </a:pPr>
            <a:r>
              <a:rPr b="0" i="0" lang="en" sz="1500" u="none" cap="none" strike="noStrike">
                <a:solidFill>
                  <a:schemeClr val="lt1"/>
                </a:solidFill>
                <a:latin typeface="Arial"/>
                <a:ea typeface="Arial"/>
                <a:cs typeface="Arial"/>
                <a:sym typeface="Arial"/>
              </a:rPr>
              <a:t>(b)Social status </a:t>
            </a:r>
            <a:endParaRPr sz="1500"/>
          </a:p>
        </p:txBody>
      </p:sp>
      <p:sp>
        <p:nvSpPr>
          <p:cNvPr id="1259" name="Google Shape;1259;p48"/>
          <p:cNvSpPr txBox="1"/>
          <p:nvPr/>
        </p:nvSpPr>
        <p:spPr>
          <a:xfrm>
            <a:off x="6954393" y="1925792"/>
            <a:ext cx="1973100" cy="240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chemeClr val="lt1"/>
                </a:solidFill>
                <a:latin typeface="Arial"/>
                <a:ea typeface="Arial"/>
                <a:cs typeface="Arial"/>
                <a:sym typeface="Arial"/>
              </a:rPr>
              <a:t>Launched in: </a:t>
            </a:r>
            <a:r>
              <a:rPr b="0" i="0" lang="en" sz="1500" u="none" cap="none" strike="noStrike">
                <a:solidFill>
                  <a:schemeClr val="lt1"/>
                </a:solidFill>
                <a:latin typeface="Arial"/>
                <a:ea typeface="Arial"/>
                <a:cs typeface="Arial"/>
                <a:sym typeface="Arial"/>
              </a:rPr>
              <a:t>India</a:t>
            </a:r>
            <a:r>
              <a:rPr b="1" i="0" lang="en" sz="1500" u="none" cap="none" strike="noStrike">
                <a:solidFill>
                  <a:schemeClr val="lt1"/>
                </a:solidFill>
                <a:latin typeface="Arial"/>
                <a:ea typeface="Arial"/>
                <a:cs typeface="Arial"/>
                <a:sym typeface="Arial"/>
              </a:rPr>
              <a:t> </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 sz="1500" u="none" cap="none" strike="noStrike">
                <a:solidFill>
                  <a:schemeClr val="lt1"/>
                </a:solidFill>
                <a:latin typeface="Arial"/>
                <a:ea typeface="Arial"/>
                <a:cs typeface="Arial"/>
                <a:sym typeface="Arial"/>
              </a:rPr>
              <a:t>Focusing on: </a:t>
            </a:r>
            <a:r>
              <a:rPr b="0" i="0" lang="en" sz="1500" u="none" cap="none" strike="noStrike">
                <a:solidFill>
                  <a:schemeClr val="lt1"/>
                </a:solidFill>
                <a:latin typeface="Arial"/>
                <a:ea typeface="Arial"/>
                <a:cs typeface="Arial"/>
                <a:sym typeface="Arial"/>
              </a:rPr>
              <a:t>Tier 1 cities</a:t>
            </a:r>
            <a:endParaRPr b="0" i="0" sz="1500" u="none" cap="none" strike="noStrike">
              <a:solidFill>
                <a:schemeClr val="lt1"/>
              </a:solidFill>
              <a:latin typeface="Arial"/>
              <a:ea typeface="Arial"/>
              <a:cs typeface="Arial"/>
              <a:sym typeface="Arial"/>
            </a:endParaRPr>
          </a:p>
          <a:p>
            <a:pPr indent="-323850" lvl="0" marL="4572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Arial"/>
                <a:ea typeface="Arial"/>
                <a:cs typeface="Arial"/>
                <a:sym typeface="Arial"/>
              </a:rPr>
              <a:t>Bangalore</a:t>
            </a:r>
            <a:endParaRPr b="0" i="0" sz="1500" u="none" cap="none" strike="noStrike">
              <a:solidFill>
                <a:schemeClr val="lt1"/>
              </a:solidFill>
              <a:latin typeface="Arial"/>
              <a:ea typeface="Arial"/>
              <a:cs typeface="Arial"/>
              <a:sym typeface="Arial"/>
            </a:endParaRPr>
          </a:p>
          <a:p>
            <a:pPr indent="-323850" lvl="0" marL="4572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Arial"/>
                <a:ea typeface="Arial"/>
                <a:cs typeface="Arial"/>
                <a:sym typeface="Arial"/>
              </a:rPr>
              <a:t>Delhi NCR</a:t>
            </a:r>
            <a:endParaRPr b="0" i="0" sz="1500" u="none" cap="none" strike="noStrike">
              <a:solidFill>
                <a:schemeClr val="lt1"/>
              </a:solidFill>
              <a:latin typeface="Arial"/>
              <a:ea typeface="Arial"/>
              <a:cs typeface="Arial"/>
              <a:sym typeface="Arial"/>
            </a:endParaRPr>
          </a:p>
          <a:p>
            <a:pPr indent="-323850" lvl="0" marL="4572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Arial"/>
                <a:ea typeface="Arial"/>
                <a:cs typeface="Arial"/>
                <a:sym typeface="Arial"/>
              </a:rPr>
              <a:t>Mumbai</a:t>
            </a:r>
            <a:endParaRPr b="0" i="0" sz="1500" u="none" cap="none" strike="noStrike">
              <a:solidFill>
                <a:schemeClr val="lt1"/>
              </a:solidFill>
              <a:latin typeface="Arial"/>
              <a:ea typeface="Arial"/>
              <a:cs typeface="Arial"/>
              <a:sym typeface="Arial"/>
            </a:endParaRPr>
          </a:p>
          <a:p>
            <a:pPr indent="-323850" lvl="0" marL="4572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Arial"/>
                <a:ea typeface="Arial"/>
                <a:cs typeface="Arial"/>
                <a:sym typeface="Arial"/>
              </a:rPr>
              <a:t>Chennai</a:t>
            </a:r>
            <a:endParaRPr b="0" i="0" sz="1500" u="none" cap="none" strike="noStrike">
              <a:solidFill>
                <a:schemeClr val="lt1"/>
              </a:solidFill>
              <a:latin typeface="Arial"/>
              <a:ea typeface="Arial"/>
              <a:cs typeface="Arial"/>
              <a:sym typeface="Arial"/>
            </a:endParaRPr>
          </a:p>
          <a:p>
            <a:pPr indent="-323850" lvl="0" marL="4572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Arial"/>
                <a:ea typeface="Arial"/>
                <a:cs typeface="Arial"/>
                <a:sym typeface="Arial"/>
              </a:rPr>
              <a:t>Hyderabad</a:t>
            </a:r>
            <a:endParaRPr b="0" i="0" sz="1500" u="none" cap="none" strike="noStrike">
              <a:solidFill>
                <a:schemeClr val="lt1"/>
              </a:solidFill>
              <a:latin typeface="Arial"/>
              <a:ea typeface="Arial"/>
              <a:cs typeface="Arial"/>
              <a:sym typeface="Arial"/>
            </a:endParaRPr>
          </a:p>
          <a:p>
            <a:pPr indent="-323850" lvl="0" marL="457200" marR="0" rtl="0" algn="l">
              <a:lnSpc>
                <a:spcPct val="100000"/>
              </a:lnSpc>
              <a:spcBef>
                <a:spcPts val="0"/>
              </a:spcBef>
              <a:spcAft>
                <a:spcPts val="0"/>
              </a:spcAft>
              <a:buClr>
                <a:schemeClr val="lt1"/>
              </a:buClr>
              <a:buSzPts val="1500"/>
              <a:buFont typeface="Arial"/>
              <a:buChar char="●"/>
            </a:pPr>
            <a:r>
              <a:rPr b="0" i="0" lang="en" sz="1500" u="none" cap="none" strike="noStrike">
                <a:solidFill>
                  <a:schemeClr val="lt1"/>
                </a:solidFill>
                <a:latin typeface="Arial"/>
                <a:ea typeface="Arial"/>
                <a:cs typeface="Arial"/>
                <a:sym typeface="Arial"/>
              </a:rPr>
              <a:t>Ahmedabad</a:t>
            </a:r>
            <a:r>
              <a:rPr lang="en" sz="1500">
                <a:solidFill>
                  <a:schemeClr val="lt1"/>
                </a:solidFill>
              </a:rPr>
              <a:t>, etc.</a:t>
            </a:r>
            <a:endParaRPr b="0" i="0" sz="15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49"/>
          <p:cNvSpPr/>
          <p:nvPr/>
        </p:nvSpPr>
        <p:spPr>
          <a:xfrm>
            <a:off x="4930681" y="3708870"/>
            <a:ext cx="3262200" cy="38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Montserrat"/>
              <a:ea typeface="Montserrat"/>
              <a:cs typeface="Montserrat"/>
              <a:sym typeface="Montserrat"/>
            </a:endParaRPr>
          </a:p>
        </p:txBody>
      </p:sp>
      <p:sp>
        <p:nvSpPr>
          <p:cNvPr id="1265" name="Google Shape;1265;p49"/>
          <p:cNvSpPr txBox="1"/>
          <p:nvPr>
            <p:ph type="title"/>
          </p:nvPr>
        </p:nvSpPr>
        <p:spPr>
          <a:xfrm>
            <a:off x="2974350" y="324850"/>
            <a:ext cx="3195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3800">
                <a:solidFill>
                  <a:srgbClr val="FFDB69"/>
                </a:solidFill>
              </a:rPr>
              <a:t>TARGETING </a:t>
            </a:r>
            <a:endParaRPr b="0" sz="3800">
              <a:solidFill>
                <a:srgbClr val="FFDB69"/>
              </a:solidFill>
            </a:endParaRPr>
          </a:p>
        </p:txBody>
      </p:sp>
      <p:pic>
        <p:nvPicPr>
          <p:cNvPr descr="Shape&#10;&#10;Description automatically generated with medium confidence" id="1266" name="Google Shape;1266;p49"/>
          <p:cNvPicPr preferRelativeResize="0"/>
          <p:nvPr/>
        </p:nvPicPr>
        <p:blipFill rotWithShape="1">
          <a:blip r:embed="rId3">
            <a:alphaModFix/>
          </a:blip>
          <a:srcRect b="0" l="0" r="0" t="0"/>
          <a:stretch/>
        </p:blipFill>
        <p:spPr>
          <a:xfrm>
            <a:off x="229780" y="2785081"/>
            <a:ext cx="662997" cy="670618"/>
          </a:xfrm>
          <a:prstGeom prst="rect">
            <a:avLst/>
          </a:prstGeom>
          <a:noFill/>
          <a:ln>
            <a:noFill/>
          </a:ln>
        </p:spPr>
      </p:pic>
      <p:pic>
        <p:nvPicPr>
          <p:cNvPr descr="Shape&#10;&#10;Description automatically generated with medium confidence" id="1267" name="Google Shape;1267;p49"/>
          <p:cNvPicPr preferRelativeResize="0"/>
          <p:nvPr/>
        </p:nvPicPr>
        <p:blipFill rotWithShape="1">
          <a:blip r:embed="rId3">
            <a:alphaModFix/>
          </a:blip>
          <a:srcRect b="0" l="0" r="0" t="0"/>
          <a:stretch/>
        </p:blipFill>
        <p:spPr>
          <a:xfrm>
            <a:off x="2689803" y="4188461"/>
            <a:ext cx="662997" cy="670618"/>
          </a:xfrm>
          <a:prstGeom prst="rect">
            <a:avLst/>
          </a:prstGeom>
          <a:noFill/>
          <a:ln>
            <a:noFill/>
          </a:ln>
        </p:spPr>
      </p:pic>
      <p:sp>
        <p:nvSpPr>
          <p:cNvPr id="1268" name="Google Shape;1268;p49"/>
          <p:cNvSpPr txBox="1"/>
          <p:nvPr/>
        </p:nvSpPr>
        <p:spPr>
          <a:xfrm>
            <a:off x="5972600" y="1558088"/>
            <a:ext cx="3113100" cy="169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2000" u="none" cap="none" strike="noStrike">
                <a:solidFill>
                  <a:schemeClr val="dk2"/>
                </a:solidFill>
                <a:latin typeface="Montserrat"/>
                <a:ea typeface="Montserrat"/>
                <a:cs typeface="Montserrat"/>
                <a:sym typeface="Montserrat"/>
              </a:rPr>
              <a:t>PARENTS </a:t>
            </a:r>
            <a:endParaRPr b="1" sz="2000"/>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Tech-savvy </a:t>
            </a:r>
            <a:endParaRPr/>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Convenience-seeking</a:t>
            </a:r>
            <a:endParaRPr/>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Safety-conscious parents</a:t>
            </a:r>
            <a:endParaRPr/>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High standard of living </a:t>
            </a:r>
            <a:endParaRPr/>
          </a:p>
        </p:txBody>
      </p:sp>
      <p:sp>
        <p:nvSpPr>
          <p:cNvPr id="1269" name="Google Shape;1269;p49"/>
          <p:cNvSpPr txBox="1"/>
          <p:nvPr/>
        </p:nvSpPr>
        <p:spPr>
          <a:xfrm>
            <a:off x="3468450" y="3455700"/>
            <a:ext cx="2922600" cy="133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2000" u="none" cap="none" strike="noStrike">
                <a:solidFill>
                  <a:schemeClr val="dk2"/>
                </a:solidFill>
                <a:latin typeface="Montserrat"/>
                <a:ea typeface="Montserrat"/>
                <a:cs typeface="Montserrat"/>
                <a:sym typeface="Montserrat"/>
              </a:rPr>
              <a:t>INCOME LEVEL  </a:t>
            </a:r>
            <a:endParaRPr b="1" sz="2000"/>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Upper middle class </a:t>
            </a:r>
            <a:endParaRPr/>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Upper class </a:t>
            </a:r>
            <a:endParaRPr/>
          </a:p>
        </p:txBody>
      </p:sp>
      <p:pic>
        <p:nvPicPr>
          <p:cNvPr id="1270" name="Google Shape;1270;p49"/>
          <p:cNvPicPr preferRelativeResize="0"/>
          <p:nvPr/>
        </p:nvPicPr>
        <p:blipFill rotWithShape="1">
          <a:blip r:embed="rId4">
            <a:alphaModFix/>
          </a:blip>
          <a:srcRect b="0" l="0" r="0" t="0"/>
          <a:stretch/>
        </p:blipFill>
        <p:spPr>
          <a:xfrm>
            <a:off x="3698210" y="1425180"/>
            <a:ext cx="1823422" cy="1823422"/>
          </a:xfrm>
          <a:prstGeom prst="rect">
            <a:avLst/>
          </a:prstGeom>
          <a:noFill/>
          <a:ln>
            <a:noFill/>
          </a:ln>
        </p:spPr>
      </p:pic>
      <p:sp>
        <p:nvSpPr>
          <p:cNvPr id="1271" name="Google Shape;1271;p49"/>
          <p:cNvSpPr txBox="1"/>
          <p:nvPr/>
        </p:nvSpPr>
        <p:spPr>
          <a:xfrm>
            <a:off x="403288" y="1517861"/>
            <a:ext cx="3505500" cy="155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2000" u="none" cap="none" strike="noStrike">
                <a:solidFill>
                  <a:schemeClr val="dk2"/>
                </a:solidFill>
                <a:latin typeface="Montserrat"/>
                <a:ea typeface="Montserrat"/>
                <a:cs typeface="Montserrat"/>
                <a:sym typeface="Montserrat"/>
              </a:rPr>
              <a:t>INDUSTRIAL SECTOR</a:t>
            </a:r>
            <a:r>
              <a:rPr b="1" i="0" lang="en" sz="1600" u="none" cap="none" strike="noStrike">
                <a:solidFill>
                  <a:schemeClr val="dk2"/>
                </a:solidFill>
                <a:latin typeface="Montserrat"/>
                <a:ea typeface="Montserrat"/>
                <a:cs typeface="Montserrat"/>
                <a:sym typeface="Montserrat"/>
              </a:rPr>
              <a:t> </a:t>
            </a:r>
            <a:endParaRPr b="1"/>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Education industry </a:t>
            </a:r>
            <a:endParaRPr/>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Toy industry </a:t>
            </a:r>
            <a:endParaRPr/>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Technology Industry </a:t>
            </a:r>
            <a:endParaRPr/>
          </a:p>
          <a:p>
            <a:pPr indent="-330200" lvl="0" marL="457200" marR="0" rtl="0" algn="l">
              <a:lnSpc>
                <a:spcPct val="100000"/>
              </a:lnSpc>
              <a:spcBef>
                <a:spcPts val="0"/>
              </a:spcBef>
              <a:spcAft>
                <a:spcPts val="0"/>
              </a:spcAft>
              <a:buClr>
                <a:schemeClr val="accent3"/>
              </a:buClr>
              <a:buSzPts val="1600"/>
              <a:buFont typeface="Montserrat"/>
              <a:buChar char="●"/>
            </a:pPr>
            <a:r>
              <a:rPr b="0" i="0" lang="en" sz="1600" u="none" cap="none" strike="noStrike">
                <a:solidFill>
                  <a:schemeClr val="accent3"/>
                </a:solidFill>
                <a:latin typeface="Montserrat"/>
                <a:ea typeface="Montserrat"/>
                <a:cs typeface="Montserrat"/>
                <a:sym typeface="Montserrat"/>
              </a:rPr>
              <a:t>Childcare industry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50"/>
          <p:cNvSpPr/>
          <p:nvPr/>
        </p:nvSpPr>
        <p:spPr>
          <a:xfrm>
            <a:off x="4930681" y="3708870"/>
            <a:ext cx="3262200" cy="38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Montserrat"/>
              <a:ea typeface="Montserrat"/>
              <a:cs typeface="Montserrat"/>
              <a:sym typeface="Montserrat"/>
            </a:endParaRPr>
          </a:p>
        </p:txBody>
      </p:sp>
      <p:sp>
        <p:nvSpPr>
          <p:cNvPr id="1277" name="Google Shape;1277;p50"/>
          <p:cNvSpPr txBox="1"/>
          <p:nvPr>
            <p:ph type="title"/>
          </p:nvPr>
        </p:nvSpPr>
        <p:spPr>
          <a:xfrm>
            <a:off x="2745750" y="172450"/>
            <a:ext cx="4062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3800">
                <a:solidFill>
                  <a:srgbClr val="A4C2F4"/>
                </a:solidFill>
              </a:rPr>
              <a:t>POSITIONING</a:t>
            </a:r>
            <a:r>
              <a:rPr lang="en" sz="3800">
                <a:solidFill>
                  <a:srgbClr val="A4C2F4"/>
                </a:solidFill>
              </a:rPr>
              <a:t> </a:t>
            </a:r>
            <a:endParaRPr b="0" sz="3800">
              <a:solidFill>
                <a:srgbClr val="A4C2F4"/>
              </a:solidFill>
            </a:endParaRPr>
          </a:p>
        </p:txBody>
      </p:sp>
      <p:pic>
        <p:nvPicPr>
          <p:cNvPr descr="Shape&#10;&#10;Description automatically generated with medium confidence" id="1278" name="Google Shape;1278;p50"/>
          <p:cNvPicPr preferRelativeResize="0"/>
          <p:nvPr/>
        </p:nvPicPr>
        <p:blipFill rotWithShape="1">
          <a:blip r:embed="rId3">
            <a:alphaModFix/>
          </a:blip>
          <a:srcRect b="0" l="0" r="0" t="0"/>
          <a:stretch/>
        </p:blipFill>
        <p:spPr>
          <a:xfrm>
            <a:off x="229780" y="2785081"/>
            <a:ext cx="662997" cy="670618"/>
          </a:xfrm>
          <a:prstGeom prst="rect">
            <a:avLst/>
          </a:prstGeom>
          <a:noFill/>
          <a:ln>
            <a:noFill/>
          </a:ln>
        </p:spPr>
      </p:pic>
      <p:pic>
        <p:nvPicPr>
          <p:cNvPr descr="Shape&#10;&#10;Description automatically generated with medium confidence" id="1279" name="Google Shape;1279;p50"/>
          <p:cNvPicPr preferRelativeResize="0"/>
          <p:nvPr/>
        </p:nvPicPr>
        <p:blipFill rotWithShape="1">
          <a:blip r:embed="rId3">
            <a:alphaModFix/>
          </a:blip>
          <a:srcRect b="0" l="0" r="0" t="0"/>
          <a:stretch/>
        </p:blipFill>
        <p:spPr>
          <a:xfrm>
            <a:off x="2689803" y="4188461"/>
            <a:ext cx="662997" cy="670618"/>
          </a:xfrm>
          <a:prstGeom prst="rect">
            <a:avLst/>
          </a:prstGeom>
          <a:noFill/>
          <a:ln>
            <a:noFill/>
          </a:ln>
        </p:spPr>
      </p:pic>
      <p:sp>
        <p:nvSpPr>
          <p:cNvPr id="1280" name="Google Shape;1280;p50"/>
          <p:cNvSpPr txBox="1"/>
          <p:nvPr/>
        </p:nvSpPr>
        <p:spPr>
          <a:xfrm>
            <a:off x="229775" y="1204125"/>
            <a:ext cx="6188100" cy="3404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accent3"/>
              </a:buClr>
              <a:buSzPts val="1600"/>
              <a:buFont typeface="Montserrat"/>
              <a:buChar char="●"/>
            </a:pPr>
            <a:r>
              <a:rPr lang="en" sz="1600">
                <a:solidFill>
                  <a:schemeClr val="accent3"/>
                </a:solidFill>
                <a:latin typeface="Montserrat"/>
                <a:ea typeface="Montserrat"/>
                <a:cs typeface="Montserrat"/>
                <a:sym typeface="Montserrat"/>
              </a:rPr>
              <a:t>Promote </a:t>
            </a:r>
            <a:r>
              <a:rPr b="1" lang="en" sz="1600">
                <a:solidFill>
                  <a:schemeClr val="accent3"/>
                </a:solidFill>
                <a:latin typeface="Montserrat"/>
                <a:ea typeface="Montserrat"/>
                <a:cs typeface="Montserrat"/>
                <a:sym typeface="Montserrat"/>
              </a:rPr>
              <a:t>cognitive development</a:t>
            </a:r>
            <a:r>
              <a:rPr lang="en" sz="1600">
                <a:solidFill>
                  <a:schemeClr val="accent3"/>
                </a:solidFill>
                <a:latin typeface="Montserrat"/>
                <a:ea typeface="Montserrat"/>
                <a:cs typeface="Montserrat"/>
                <a:sym typeface="Montserrat"/>
              </a:rPr>
              <a:t> and </a:t>
            </a:r>
            <a:r>
              <a:rPr b="1" lang="en" sz="1600">
                <a:solidFill>
                  <a:schemeClr val="accent3"/>
                </a:solidFill>
                <a:latin typeface="Montserrat"/>
                <a:ea typeface="Montserrat"/>
                <a:cs typeface="Montserrat"/>
                <a:sym typeface="Montserrat"/>
              </a:rPr>
              <a:t>early learning advantages</a:t>
            </a:r>
            <a:r>
              <a:rPr lang="en" sz="1600">
                <a:solidFill>
                  <a:schemeClr val="accent3"/>
                </a:solidFill>
                <a:latin typeface="Montserrat"/>
                <a:ea typeface="Montserrat"/>
                <a:cs typeface="Montserrat"/>
                <a:sym typeface="Montserrat"/>
              </a:rPr>
              <a:t> for children with our fun and engaging educational tool.</a:t>
            </a:r>
            <a:endParaRPr/>
          </a:p>
          <a:p>
            <a:pPr indent="-330200" lvl="0" marL="457200" marR="0" rtl="0" algn="l">
              <a:lnSpc>
                <a:spcPct val="100000"/>
              </a:lnSpc>
              <a:spcBef>
                <a:spcPts val="0"/>
              </a:spcBef>
              <a:spcAft>
                <a:spcPts val="0"/>
              </a:spcAft>
              <a:buClr>
                <a:schemeClr val="accent3"/>
              </a:buClr>
              <a:buSzPts val="1600"/>
              <a:buFont typeface="Montserrat"/>
              <a:buChar char="●"/>
            </a:pPr>
            <a:r>
              <a:rPr lang="en" sz="1600">
                <a:solidFill>
                  <a:schemeClr val="accent3"/>
                </a:solidFill>
                <a:latin typeface="Montserrat"/>
                <a:ea typeface="Montserrat"/>
                <a:cs typeface="Montserrat"/>
                <a:sym typeface="Montserrat"/>
              </a:rPr>
              <a:t>Ensure your </a:t>
            </a:r>
            <a:r>
              <a:rPr b="1" lang="en" sz="1600">
                <a:solidFill>
                  <a:schemeClr val="accent3"/>
                </a:solidFill>
                <a:latin typeface="Montserrat"/>
                <a:ea typeface="Montserrat"/>
                <a:cs typeface="Montserrat"/>
                <a:sym typeface="Montserrat"/>
              </a:rPr>
              <a:t>child's safety</a:t>
            </a:r>
            <a:r>
              <a:rPr lang="en" sz="1600">
                <a:solidFill>
                  <a:schemeClr val="accent3"/>
                </a:solidFill>
                <a:latin typeface="Montserrat"/>
                <a:ea typeface="Montserrat"/>
                <a:cs typeface="Montserrat"/>
                <a:sym typeface="Montserrat"/>
              </a:rPr>
              <a:t> during playtime with our AI-powered product featuring motion detection and voice recognition.</a:t>
            </a:r>
            <a:endParaRPr/>
          </a:p>
          <a:p>
            <a:pPr indent="-330200" lvl="0" marL="457200" marR="0" rtl="0" algn="l">
              <a:lnSpc>
                <a:spcPct val="100000"/>
              </a:lnSpc>
              <a:spcBef>
                <a:spcPts val="0"/>
              </a:spcBef>
              <a:spcAft>
                <a:spcPts val="0"/>
              </a:spcAft>
              <a:buClr>
                <a:schemeClr val="accent3"/>
              </a:buClr>
              <a:buSzPts val="1600"/>
              <a:buFont typeface="Montserrat"/>
              <a:buChar char="●"/>
            </a:pPr>
            <a:r>
              <a:rPr lang="en" sz="1600">
                <a:solidFill>
                  <a:schemeClr val="accent3"/>
                </a:solidFill>
                <a:latin typeface="Montserrat"/>
                <a:ea typeface="Montserrat"/>
                <a:cs typeface="Montserrat"/>
                <a:sym typeface="Montserrat"/>
              </a:rPr>
              <a:t>Foster an </a:t>
            </a:r>
            <a:r>
              <a:rPr b="1" lang="en" sz="1600">
                <a:solidFill>
                  <a:schemeClr val="accent3"/>
                </a:solidFill>
                <a:latin typeface="Montserrat"/>
                <a:ea typeface="Montserrat"/>
                <a:cs typeface="Montserrat"/>
                <a:sym typeface="Montserrat"/>
              </a:rPr>
              <a:t>emotional connection</a:t>
            </a:r>
            <a:r>
              <a:rPr lang="en" sz="1600">
                <a:solidFill>
                  <a:schemeClr val="accent3"/>
                </a:solidFill>
                <a:latin typeface="Montserrat"/>
                <a:ea typeface="Montserrat"/>
                <a:cs typeface="Montserrat"/>
                <a:sym typeface="Montserrat"/>
              </a:rPr>
              <a:t> between your child and their companion toy with our AI-powered features</a:t>
            </a:r>
            <a:endParaRPr sz="1600">
              <a:solidFill>
                <a:schemeClr val="accent3"/>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accent3"/>
              </a:buClr>
              <a:buSzPts val="1600"/>
              <a:buFont typeface="Montserrat"/>
              <a:buChar char="●"/>
            </a:pPr>
            <a:r>
              <a:rPr lang="en" sz="1600">
                <a:solidFill>
                  <a:schemeClr val="accent3"/>
                </a:solidFill>
                <a:latin typeface="Montserrat"/>
                <a:ea typeface="Montserrat"/>
                <a:cs typeface="Montserrat"/>
                <a:sym typeface="Montserrat"/>
              </a:rPr>
              <a:t>Monitor and </a:t>
            </a:r>
            <a:r>
              <a:rPr b="1" lang="en" sz="1600">
                <a:solidFill>
                  <a:schemeClr val="accent3"/>
                </a:solidFill>
                <a:latin typeface="Montserrat"/>
                <a:ea typeface="Montserrat"/>
                <a:cs typeface="Montserrat"/>
                <a:sym typeface="Montserrat"/>
              </a:rPr>
              <a:t>interact with your child remotely</a:t>
            </a:r>
            <a:r>
              <a:rPr lang="en" sz="1600">
                <a:solidFill>
                  <a:schemeClr val="accent3"/>
                </a:solidFill>
                <a:latin typeface="Montserrat"/>
                <a:ea typeface="Montserrat"/>
                <a:cs typeface="Montserrat"/>
                <a:sym typeface="Montserrat"/>
              </a:rPr>
              <a:t> using our wireless connectivity and mobile app for convenient peace of mind. </a:t>
            </a:r>
            <a:endParaRPr/>
          </a:p>
        </p:txBody>
      </p:sp>
      <p:pic>
        <p:nvPicPr>
          <p:cNvPr id="1281" name="Google Shape;1281;p50"/>
          <p:cNvPicPr preferRelativeResize="0"/>
          <p:nvPr/>
        </p:nvPicPr>
        <p:blipFill>
          <a:blip r:embed="rId4">
            <a:alphaModFix/>
          </a:blip>
          <a:stretch>
            <a:fillRect/>
          </a:stretch>
        </p:blipFill>
        <p:spPr>
          <a:xfrm>
            <a:off x="6481900" y="966800"/>
            <a:ext cx="2438400" cy="243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5" name="Shape 1285"/>
        <p:cNvGrpSpPr/>
        <p:nvPr/>
      </p:nvGrpSpPr>
      <p:grpSpPr>
        <a:xfrm>
          <a:off x="0" y="0"/>
          <a:ext cx="0" cy="0"/>
          <a:chOff x="0" y="0"/>
          <a:chExt cx="0" cy="0"/>
        </a:xfrm>
      </p:grpSpPr>
      <p:graphicFrame>
        <p:nvGraphicFramePr>
          <p:cNvPr id="1286" name="Google Shape;1286;p51"/>
          <p:cNvGraphicFramePr/>
          <p:nvPr/>
        </p:nvGraphicFramePr>
        <p:xfrm>
          <a:off x="297163" y="673100"/>
          <a:ext cx="3000000" cy="3000000"/>
        </p:xfrm>
        <a:graphic>
          <a:graphicData uri="http://schemas.openxmlformats.org/drawingml/2006/table">
            <a:tbl>
              <a:tblPr>
                <a:noFill/>
                <a:tableStyleId>{65C8AAB1-F1B6-4828-9177-AED909481F5C}</a:tableStyleId>
              </a:tblPr>
              <a:tblGrid>
                <a:gridCol w="1967400"/>
                <a:gridCol w="1047700"/>
                <a:gridCol w="1085950"/>
                <a:gridCol w="1145550"/>
                <a:gridCol w="1072225"/>
                <a:gridCol w="1115150"/>
                <a:gridCol w="1115700"/>
              </a:tblGrid>
              <a:tr h="901300">
                <a:tc>
                  <a:txBody>
                    <a:bodyPr/>
                    <a:lstStyle/>
                    <a:p>
                      <a:pPr indent="0" lvl="0" marL="0" rtl="0" algn="ctr">
                        <a:lnSpc>
                          <a:spcPct val="115000"/>
                        </a:lnSpc>
                        <a:spcBef>
                          <a:spcPts val="1200"/>
                        </a:spcBef>
                        <a:spcAft>
                          <a:spcPts val="1200"/>
                        </a:spcAft>
                        <a:buNone/>
                      </a:pPr>
                      <a:r>
                        <a:rPr b="1" lang="en" sz="1500" u="sng">
                          <a:solidFill>
                            <a:schemeClr val="lt1"/>
                          </a:solidFill>
                        </a:rPr>
                        <a:t> </a:t>
                      </a:r>
                      <a:endParaRPr b="1" sz="1500" u="sng">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200">
                          <a:solidFill>
                            <a:schemeClr val="lt1"/>
                          </a:solidFill>
                        </a:rPr>
                        <a:t>MIKO</a:t>
                      </a:r>
                      <a:endParaRPr b="1" sz="1200">
                        <a:solidFill>
                          <a:schemeClr val="lt1"/>
                        </a:solidFill>
                      </a:endParaRPr>
                    </a:p>
                    <a:p>
                      <a:pPr indent="0" lvl="0" marL="0" rtl="0" algn="ctr">
                        <a:lnSpc>
                          <a:spcPct val="115000"/>
                        </a:lnSpc>
                        <a:spcBef>
                          <a:spcPts val="1200"/>
                        </a:spcBef>
                        <a:spcAft>
                          <a:spcPts val="1200"/>
                        </a:spcAft>
                        <a:buNone/>
                      </a:pPr>
                      <a:r>
                        <a:rPr b="1" lang="en" sz="1200">
                          <a:solidFill>
                            <a:schemeClr val="lt1"/>
                          </a:solidFill>
                        </a:rPr>
                        <a:t> ROBOT</a:t>
                      </a:r>
                      <a:endParaRPr b="1" sz="12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200">
                          <a:solidFill>
                            <a:schemeClr val="lt1"/>
                          </a:solidFill>
                        </a:rPr>
                        <a:t>HELLO</a:t>
                      </a:r>
                      <a:endParaRPr b="1" sz="1200">
                        <a:solidFill>
                          <a:schemeClr val="lt1"/>
                        </a:solidFill>
                      </a:endParaRPr>
                    </a:p>
                    <a:p>
                      <a:pPr indent="0" lvl="0" marL="0" rtl="0" algn="ctr">
                        <a:lnSpc>
                          <a:spcPct val="115000"/>
                        </a:lnSpc>
                        <a:spcBef>
                          <a:spcPts val="1200"/>
                        </a:spcBef>
                        <a:spcAft>
                          <a:spcPts val="1200"/>
                        </a:spcAft>
                        <a:buNone/>
                      </a:pPr>
                      <a:r>
                        <a:rPr b="1" lang="en" sz="1200">
                          <a:solidFill>
                            <a:schemeClr val="lt1"/>
                          </a:solidFill>
                        </a:rPr>
                        <a:t> BARBIE</a:t>
                      </a:r>
                      <a:endParaRPr b="1" sz="12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200">
                          <a:solidFill>
                            <a:schemeClr val="lt1"/>
                          </a:solidFill>
                        </a:rPr>
                        <a:t>NOVIE </a:t>
                      </a:r>
                      <a:endParaRPr b="1" sz="1200">
                        <a:solidFill>
                          <a:schemeClr val="lt1"/>
                        </a:solidFill>
                      </a:endParaRPr>
                    </a:p>
                    <a:p>
                      <a:pPr indent="0" lvl="0" marL="0" rtl="0" algn="ctr">
                        <a:lnSpc>
                          <a:spcPct val="115000"/>
                        </a:lnSpc>
                        <a:spcBef>
                          <a:spcPts val="1200"/>
                        </a:spcBef>
                        <a:spcAft>
                          <a:spcPts val="1200"/>
                        </a:spcAft>
                        <a:buNone/>
                      </a:pPr>
                      <a:r>
                        <a:rPr b="1" lang="en" sz="1200">
                          <a:solidFill>
                            <a:schemeClr val="lt1"/>
                          </a:solidFill>
                        </a:rPr>
                        <a:t>ROBOT</a:t>
                      </a:r>
                      <a:endParaRPr b="1" sz="12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 sz="1200">
                          <a:solidFill>
                            <a:schemeClr val="lt1"/>
                          </a:solidFill>
                        </a:rPr>
                        <a:t>V TECH</a:t>
                      </a:r>
                      <a:endParaRPr b="1" sz="12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00000"/>
                        </a:lnSpc>
                        <a:spcBef>
                          <a:spcPts val="1200"/>
                        </a:spcBef>
                        <a:spcAft>
                          <a:spcPts val="0"/>
                        </a:spcAft>
                        <a:buNone/>
                      </a:pPr>
                      <a:r>
                        <a:rPr b="1" lang="en" sz="1200">
                          <a:solidFill>
                            <a:schemeClr val="lt1"/>
                          </a:solidFill>
                        </a:rPr>
                        <a:t>LEAP</a:t>
                      </a:r>
                      <a:endParaRPr b="1" sz="1200">
                        <a:solidFill>
                          <a:schemeClr val="lt1"/>
                        </a:solidFill>
                      </a:endParaRPr>
                    </a:p>
                    <a:p>
                      <a:pPr indent="0" lvl="0" marL="0" rtl="0" algn="ctr">
                        <a:lnSpc>
                          <a:spcPct val="100000"/>
                        </a:lnSpc>
                        <a:spcBef>
                          <a:spcPts val="1200"/>
                        </a:spcBef>
                        <a:spcAft>
                          <a:spcPts val="1200"/>
                        </a:spcAft>
                        <a:buNone/>
                      </a:pPr>
                      <a:r>
                        <a:rPr b="1" lang="en" sz="1200">
                          <a:solidFill>
                            <a:schemeClr val="lt1"/>
                          </a:solidFill>
                        </a:rPr>
                        <a:t>FROG</a:t>
                      </a:r>
                      <a:endParaRPr b="1" sz="12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 sz="1200">
                          <a:solidFill>
                            <a:schemeClr val="lt1"/>
                          </a:solidFill>
                        </a:rPr>
                        <a:t>OPERATOY</a:t>
                      </a:r>
                      <a:endParaRPr b="1" sz="1200">
                        <a:solidFill>
                          <a:schemeClr val="lt1"/>
                        </a:solidFill>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72225">
                <a:tc>
                  <a:txBody>
                    <a:bodyPr/>
                    <a:lstStyle/>
                    <a:p>
                      <a:pPr indent="0" lvl="0" marL="0" rtl="0" algn="l">
                        <a:lnSpc>
                          <a:spcPct val="115000"/>
                        </a:lnSpc>
                        <a:spcBef>
                          <a:spcPts val="1200"/>
                        </a:spcBef>
                        <a:spcAft>
                          <a:spcPts val="1200"/>
                        </a:spcAft>
                        <a:buNone/>
                      </a:pPr>
                      <a:r>
                        <a:rPr lang="en" sz="1500">
                          <a:solidFill>
                            <a:schemeClr val="lt1"/>
                          </a:solidFill>
                        </a:rPr>
                        <a:t>Gender neutral</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72225">
                <a:tc>
                  <a:txBody>
                    <a:bodyPr/>
                    <a:lstStyle/>
                    <a:p>
                      <a:pPr indent="0" lvl="0" marL="0" rtl="0" algn="l">
                        <a:lnSpc>
                          <a:spcPct val="115000"/>
                        </a:lnSpc>
                        <a:spcBef>
                          <a:spcPts val="1200"/>
                        </a:spcBef>
                        <a:spcAft>
                          <a:spcPts val="1200"/>
                        </a:spcAft>
                        <a:buNone/>
                      </a:pPr>
                      <a:r>
                        <a:rPr lang="en" sz="1500">
                          <a:solidFill>
                            <a:schemeClr val="lt1"/>
                          </a:solidFill>
                        </a:rPr>
                        <a:t>Levels of learning</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72225">
                <a:tc>
                  <a:txBody>
                    <a:bodyPr/>
                    <a:lstStyle/>
                    <a:p>
                      <a:pPr indent="0" lvl="0" marL="0" rtl="0" algn="l">
                        <a:lnSpc>
                          <a:spcPct val="115000"/>
                        </a:lnSpc>
                        <a:spcBef>
                          <a:spcPts val="1200"/>
                        </a:spcBef>
                        <a:spcAft>
                          <a:spcPts val="1200"/>
                        </a:spcAft>
                        <a:buNone/>
                      </a:pPr>
                      <a:r>
                        <a:rPr lang="en" sz="1500">
                          <a:solidFill>
                            <a:schemeClr val="lt1"/>
                          </a:solidFill>
                        </a:rPr>
                        <a:t>Safe to play</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38550">
                <a:tc>
                  <a:txBody>
                    <a:bodyPr/>
                    <a:lstStyle/>
                    <a:p>
                      <a:pPr indent="0" lvl="0" marL="0" rtl="0" algn="l">
                        <a:lnSpc>
                          <a:spcPct val="115000"/>
                        </a:lnSpc>
                        <a:spcBef>
                          <a:spcPts val="1200"/>
                        </a:spcBef>
                        <a:spcAft>
                          <a:spcPts val="1200"/>
                        </a:spcAft>
                        <a:buNone/>
                      </a:pPr>
                      <a:r>
                        <a:rPr lang="en" sz="1500">
                          <a:solidFill>
                            <a:schemeClr val="lt1"/>
                          </a:solidFill>
                        </a:rPr>
                        <a:t>Receptive in nature</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87" name="Google Shape;1287;p51"/>
          <p:cNvSpPr txBox="1"/>
          <p:nvPr/>
        </p:nvSpPr>
        <p:spPr>
          <a:xfrm>
            <a:off x="1512050" y="0"/>
            <a:ext cx="6496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lt1"/>
                </a:solidFill>
                <a:latin typeface="Montserrat"/>
                <a:ea typeface="Montserrat"/>
                <a:cs typeface="Montserrat"/>
                <a:sym typeface="Montserrat"/>
              </a:rPr>
              <a:t>OUR</a:t>
            </a:r>
            <a:r>
              <a:rPr lang="en" sz="3200">
                <a:solidFill>
                  <a:schemeClr val="dk2"/>
                </a:solidFill>
                <a:latin typeface="Montserrat"/>
                <a:ea typeface="Montserrat"/>
                <a:cs typeface="Montserrat"/>
                <a:sym typeface="Montserrat"/>
              </a:rPr>
              <a:t> COMPETITORS</a:t>
            </a:r>
            <a:endParaRPr sz="3200">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91" name="Shape 1291"/>
        <p:cNvGrpSpPr/>
        <p:nvPr/>
      </p:nvGrpSpPr>
      <p:grpSpPr>
        <a:xfrm>
          <a:off x="0" y="0"/>
          <a:ext cx="0" cy="0"/>
          <a:chOff x="0" y="0"/>
          <a:chExt cx="0" cy="0"/>
        </a:xfrm>
      </p:grpSpPr>
      <p:sp>
        <p:nvSpPr>
          <p:cNvPr id="1292" name="Google Shape;1292;p52"/>
          <p:cNvSpPr txBox="1"/>
          <p:nvPr>
            <p:ph type="title"/>
          </p:nvPr>
        </p:nvSpPr>
        <p:spPr>
          <a:xfrm>
            <a:off x="2133150" y="248650"/>
            <a:ext cx="487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OUR</a:t>
            </a:r>
            <a:r>
              <a:rPr b="0" lang="en" sz="3200">
                <a:solidFill>
                  <a:schemeClr val="dk2"/>
                </a:solidFill>
              </a:rPr>
              <a:t> COMPETITORS</a:t>
            </a:r>
            <a:endParaRPr b="0" sz="3200">
              <a:solidFill>
                <a:schemeClr val="dk2"/>
              </a:solidFill>
            </a:endParaRPr>
          </a:p>
        </p:txBody>
      </p:sp>
      <p:graphicFrame>
        <p:nvGraphicFramePr>
          <p:cNvPr id="1293" name="Google Shape;1293;p52"/>
          <p:cNvGraphicFramePr/>
          <p:nvPr/>
        </p:nvGraphicFramePr>
        <p:xfrm>
          <a:off x="152400" y="1106750"/>
          <a:ext cx="3000000" cy="3000000"/>
        </p:xfrm>
        <a:graphic>
          <a:graphicData uri="http://schemas.openxmlformats.org/drawingml/2006/table">
            <a:tbl>
              <a:tblPr>
                <a:noFill/>
                <a:tableStyleId>{65C8AAB1-F1B6-4828-9177-AED909481F5C}</a:tableStyleId>
              </a:tblPr>
              <a:tblGrid>
                <a:gridCol w="2326000"/>
                <a:gridCol w="1041125"/>
                <a:gridCol w="1151500"/>
                <a:gridCol w="1169325"/>
                <a:gridCol w="1078625"/>
                <a:gridCol w="1031700"/>
                <a:gridCol w="935750"/>
              </a:tblGrid>
              <a:tr h="472225">
                <a:tc>
                  <a:txBody>
                    <a:bodyPr/>
                    <a:lstStyle/>
                    <a:p>
                      <a:pPr indent="0" lvl="0" marL="0" rtl="0" algn="l">
                        <a:lnSpc>
                          <a:spcPct val="115000"/>
                        </a:lnSpc>
                        <a:spcBef>
                          <a:spcPts val="1200"/>
                        </a:spcBef>
                        <a:spcAft>
                          <a:spcPts val="1200"/>
                        </a:spcAft>
                        <a:buNone/>
                      </a:pPr>
                      <a:r>
                        <a:rPr lang="en" sz="1500">
                          <a:solidFill>
                            <a:schemeClr val="lt1"/>
                          </a:solidFill>
                        </a:rPr>
                        <a:t>Measure growth</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72225">
                <a:tc>
                  <a:txBody>
                    <a:bodyPr/>
                    <a:lstStyle/>
                    <a:p>
                      <a:pPr indent="0" lvl="0" marL="0" rtl="0" algn="l">
                        <a:lnSpc>
                          <a:spcPct val="115000"/>
                        </a:lnSpc>
                        <a:spcBef>
                          <a:spcPts val="1200"/>
                        </a:spcBef>
                        <a:spcAft>
                          <a:spcPts val="1200"/>
                        </a:spcAft>
                        <a:buNone/>
                      </a:pPr>
                      <a:r>
                        <a:rPr lang="en" sz="1500">
                          <a:solidFill>
                            <a:schemeClr val="lt1"/>
                          </a:solidFill>
                        </a:rPr>
                        <a:t>Easy to use</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72225">
                <a:tc>
                  <a:txBody>
                    <a:bodyPr/>
                    <a:lstStyle/>
                    <a:p>
                      <a:pPr indent="0" lvl="0" marL="0" rtl="0" algn="l">
                        <a:lnSpc>
                          <a:spcPct val="115000"/>
                        </a:lnSpc>
                        <a:spcBef>
                          <a:spcPts val="1200"/>
                        </a:spcBef>
                        <a:spcAft>
                          <a:spcPts val="1200"/>
                        </a:spcAft>
                        <a:buNone/>
                      </a:pPr>
                      <a:r>
                        <a:rPr lang="en" sz="1500">
                          <a:solidFill>
                            <a:schemeClr val="lt1"/>
                          </a:solidFill>
                        </a:rPr>
                        <a:t>Soft and cuddly material</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72225">
                <a:tc>
                  <a:txBody>
                    <a:bodyPr/>
                    <a:lstStyle/>
                    <a:p>
                      <a:pPr indent="0" lvl="0" marL="0" rtl="0" algn="l">
                        <a:lnSpc>
                          <a:spcPct val="115000"/>
                        </a:lnSpc>
                        <a:spcBef>
                          <a:spcPts val="1200"/>
                        </a:spcBef>
                        <a:spcAft>
                          <a:spcPts val="1200"/>
                        </a:spcAft>
                        <a:buNone/>
                      </a:pPr>
                      <a:r>
                        <a:rPr lang="en" sz="1500">
                          <a:solidFill>
                            <a:schemeClr val="lt1"/>
                          </a:solidFill>
                        </a:rPr>
                        <a:t>Emotional recognition</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 sz="1500">
                          <a:solidFill>
                            <a:schemeClr val="lt1"/>
                          </a:solidFill>
                        </a:rPr>
                        <a:t>✅</a:t>
                      </a:r>
                      <a:endParaRPr sz="15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53"/>
          <p:cNvSpPr/>
          <p:nvPr/>
        </p:nvSpPr>
        <p:spPr>
          <a:xfrm>
            <a:off x="942417" y="1594088"/>
            <a:ext cx="1981500" cy="22758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3"/>
          <p:cNvSpPr/>
          <p:nvPr/>
        </p:nvSpPr>
        <p:spPr>
          <a:xfrm rot="5400000">
            <a:off x="4548717" y="5232273"/>
            <a:ext cx="54479" cy="29427"/>
          </a:xfrm>
          <a:custGeom>
            <a:rect b="b" l="l" r="r" t="t"/>
            <a:pathLst>
              <a:path extrusionOk="0" h="807" w="1494">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3"/>
          <p:cNvSpPr txBox="1"/>
          <p:nvPr>
            <p:ph idx="1" type="subTitle"/>
          </p:nvPr>
        </p:nvSpPr>
        <p:spPr>
          <a:xfrm>
            <a:off x="851625" y="1594085"/>
            <a:ext cx="2151000" cy="2275800"/>
          </a:xfrm>
          <a:prstGeom prst="rect">
            <a:avLst/>
          </a:prstGeom>
          <a:noFill/>
          <a:ln>
            <a:noFill/>
          </a:ln>
        </p:spPr>
        <p:txBody>
          <a:bodyPr anchorCtr="0" anchor="t" bIns="91425" lIns="91425" spcFirstLastPara="1" rIns="91425" wrap="square" tIns="91425">
            <a:noAutofit/>
          </a:bodyPr>
          <a:lstStyle/>
          <a:p>
            <a:pPr indent="-319300" lvl="0" marL="460800" rtl="0" algn="l">
              <a:lnSpc>
                <a:spcPct val="100000"/>
              </a:lnSpc>
              <a:spcBef>
                <a:spcPts val="0"/>
              </a:spcBef>
              <a:spcAft>
                <a:spcPts val="0"/>
              </a:spcAft>
              <a:buSzPts val="1400"/>
              <a:buFont typeface="Lato"/>
              <a:buChar char="●"/>
            </a:pPr>
            <a:r>
              <a:rPr lang="en" sz="1400">
                <a:latin typeface="Arial"/>
                <a:ea typeface="Arial"/>
                <a:cs typeface="Arial"/>
                <a:sym typeface="Arial"/>
              </a:rPr>
              <a:t>Need Problem recognition</a:t>
            </a:r>
            <a:endParaRPr sz="1400">
              <a:latin typeface="Arial"/>
              <a:ea typeface="Arial"/>
              <a:cs typeface="Arial"/>
              <a:sym typeface="Arial"/>
            </a:endParaRPr>
          </a:p>
          <a:p>
            <a:pPr indent="-319300" lvl="0" marL="460800" rtl="0" algn="l">
              <a:lnSpc>
                <a:spcPct val="100000"/>
              </a:lnSpc>
              <a:spcBef>
                <a:spcPts val="0"/>
              </a:spcBef>
              <a:spcAft>
                <a:spcPts val="0"/>
              </a:spcAft>
              <a:buSzPts val="1400"/>
              <a:buFont typeface="Arial"/>
              <a:buChar char="●"/>
            </a:pPr>
            <a:r>
              <a:rPr lang="en" sz="1400">
                <a:latin typeface="Arial"/>
                <a:ea typeface="Arial"/>
                <a:cs typeface="Arial"/>
                <a:sym typeface="Arial"/>
              </a:rPr>
              <a:t>Information Sources</a:t>
            </a:r>
            <a:endParaRPr sz="1400">
              <a:latin typeface="Arial"/>
              <a:ea typeface="Arial"/>
              <a:cs typeface="Arial"/>
              <a:sym typeface="Arial"/>
            </a:endParaRPr>
          </a:p>
          <a:p>
            <a:pPr indent="-319300" lvl="0" marL="460800" rtl="0" algn="l">
              <a:lnSpc>
                <a:spcPct val="100000"/>
              </a:lnSpc>
              <a:spcBef>
                <a:spcPts val="0"/>
              </a:spcBef>
              <a:spcAft>
                <a:spcPts val="0"/>
              </a:spcAft>
              <a:buSzPts val="1400"/>
              <a:buFont typeface="Arial"/>
              <a:buChar char="●"/>
            </a:pPr>
            <a:r>
              <a:rPr lang="en" sz="1400">
                <a:latin typeface="Arial"/>
                <a:ea typeface="Arial"/>
                <a:cs typeface="Arial"/>
                <a:sym typeface="Arial"/>
              </a:rPr>
              <a:t>Evaluation of the product &amp; alternatives </a:t>
            </a:r>
            <a:endParaRPr sz="1400">
              <a:latin typeface="Arial"/>
              <a:ea typeface="Arial"/>
              <a:cs typeface="Arial"/>
              <a:sym typeface="Arial"/>
            </a:endParaRPr>
          </a:p>
          <a:p>
            <a:pPr indent="-319300" lvl="0" marL="460800" rtl="0" algn="l">
              <a:lnSpc>
                <a:spcPct val="100000"/>
              </a:lnSpc>
              <a:spcBef>
                <a:spcPts val="0"/>
              </a:spcBef>
              <a:spcAft>
                <a:spcPts val="0"/>
              </a:spcAft>
              <a:buSzPts val="1400"/>
              <a:buFont typeface="Arial"/>
              <a:buChar char="●"/>
            </a:pPr>
            <a:r>
              <a:rPr lang="en" sz="1400">
                <a:latin typeface="Arial"/>
                <a:ea typeface="Arial"/>
                <a:cs typeface="Arial"/>
                <a:sym typeface="Arial"/>
              </a:rPr>
              <a:t>Purchase </a:t>
            </a:r>
            <a:r>
              <a:rPr lang="en" sz="1400">
                <a:latin typeface="Arial"/>
                <a:ea typeface="Arial"/>
                <a:cs typeface="Arial"/>
                <a:sym typeface="Arial"/>
              </a:rPr>
              <a:t>decision</a:t>
            </a:r>
            <a:r>
              <a:rPr lang="en" sz="1400">
                <a:latin typeface="Arial"/>
                <a:ea typeface="Arial"/>
                <a:cs typeface="Arial"/>
                <a:sym typeface="Arial"/>
              </a:rPr>
              <a:t> </a:t>
            </a:r>
            <a:endParaRPr sz="1400">
              <a:latin typeface="Arial"/>
              <a:ea typeface="Arial"/>
              <a:cs typeface="Arial"/>
              <a:sym typeface="Arial"/>
            </a:endParaRPr>
          </a:p>
          <a:p>
            <a:pPr indent="-319300" lvl="0" marL="460800" rtl="0" algn="l">
              <a:lnSpc>
                <a:spcPct val="100000"/>
              </a:lnSpc>
              <a:spcBef>
                <a:spcPts val="0"/>
              </a:spcBef>
              <a:spcAft>
                <a:spcPts val="0"/>
              </a:spcAft>
              <a:buSzPts val="1400"/>
              <a:buFont typeface="Arial"/>
              <a:buChar char="●"/>
            </a:pPr>
            <a:r>
              <a:rPr lang="en" sz="1400">
                <a:latin typeface="Arial"/>
                <a:ea typeface="Arial"/>
                <a:cs typeface="Arial"/>
                <a:sym typeface="Arial"/>
              </a:rPr>
              <a:t>Post </a:t>
            </a:r>
            <a:r>
              <a:rPr lang="en" sz="1400">
                <a:latin typeface="Arial"/>
                <a:ea typeface="Arial"/>
                <a:cs typeface="Arial"/>
                <a:sym typeface="Arial"/>
              </a:rPr>
              <a:t>purchase</a:t>
            </a:r>
            <a:r>
              <a:rPr lang="en" sz="1400">
                <a:latin typeface="Arial"/>
                <a:ea typeface="Arial"/>
                <a:cs typeface="Arial"/>
                <a:sym typeface="Arial"/>
              </a:rPr>
              <a:t> behaviour </a:t>
            </a:r>
            <a:endParaRPr sz="1400">
              <a:latin typeface="Arial"/>
              <a:ea typeface="Arial"/>
              <a:cs typeface="Arial"/>
              <a:sym typeface="Arial"/>
            </a:endParaRPr>
          </a:p>
        </p:txBody>
      </p:sp>
      <p:sp>
        <p:nvSpPr>
          <p:cNvPr id="1301" name="Google Shape;1301;p53"/>
          <p:cNvSpPr txBox="1"/>
          <p:nvPr>
            <p:ph idx="4" type="subTitle"/>
          </p:nvPr>
        </p:nvSpPr>
        <p:spPr>
          <a:xfrm>
            <a:off x="714375" y="1103363"/>
            <a:ext cx="2425500" cy="45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0" lang="en"/>
              <a:t>Buying decision process </a:t>
            </a:r>
            <a:endParaRPr b="0"/>
          </a:p>
        </p:txBody>
      </p:sp>
      <p:sp>
        <p:nvSpPr>
          <p:cNvPr id="1302" name="Google Shape;1302;p53"/>
          <p:cNvSpPr txBox="1"/>
          <p:nvPr>
            <p:ph type="title"/>
          </p:nvPr>
        </p:nvSpPr>
        <p:spPr>
          <a:xfrm>
            <a:off x="926025" y="229265"/>
            <a:ext cx="7299900" cy="83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3800"/>
              <a:t>USER </a:t>
            </a:r>
            <a:r>
              <a:rPr b="0" lang="en" sz="3800">
                <a:solidFill>
                  <a:srgbClr val="D0E0E3"/>
                </a:solidFill>
              </a:rPr>
              <a:t>PROFILE</a:t>
            </a:r>
            <a:r>
              <a:rPr b="0" lang="en" sz="3800">
                <a:solidFill>
                  <a:schemeClr val="dk2"/>
                </a:solidFill>
              </a:rPr>
              <a:t> </a:t>
            </a:r>
            <a:endParaRPr b="0" sz="3800">
              <a:solidFill>
                <a:schemeClr val="dk2"/>
              </a:solidFill>
            </a:endParaRPr>
          </a:p>
        </p:txBody>
      </p:sp>
      <p:grpSp>
        <p:nvGrpSpPr>
          <p:cNvPr id="1303" name="Google Shape;1303;p53"/>
          <p:cNvGrpSpPr/>
          <p:nvPr/>
        </p:nvGrpSpPr>
        <p:grpSpPr>
          <a:xfrm>
            <a:off x="7091131" y="1642429"/>
            <a:ext cx="424195" cy="420775"/>
            <a:chOff x="-5613150" y="3991275"/>
            <a:chExt cx="294600" cy="292225"/>
          </a:xfrm>
        </p:grpSpPr>
        <p:sp>
          <p:nvSpPr>
            <p:cNvPr id="1304" name="Google Shape;1304;p5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5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5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5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5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5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5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3" name="Google Shape;1313;p53"/>
          <p:cNvSpPr/>
          <p:nvPr/>
        </p:nvSpPr>
        <p:spPr>
          <a:xfrm>
            <a:off x="6312467" y="1594100"/>
            <a:ext cx="1981500" cy="22758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53"/>
          <p:cNvSpPr txBox="1"/>
          <p:nvPr>
            <p:ph idx="1" type="subTitle"/>
          </p:nvPr>
        </p:nvSpPr>
        <p:spPr>
          <a:xfrm>
            <a:off x="6323025" y="1642424"/>
            <a:ext cx="2151000" cy="1374000"/>
          </a:xfrm>
          <a:prstGeom prst="rect">
            <a:avLst/>
          </a:prstGeom>
          <a:noFill/>
          <a:ln>
            <a:noFill/>
          </a:ln>
        </p:spPr>
        <p:txBody>
          <a:bodyPr anchorCtr="0" anchor="t" bIns="91425" lIns="91425" spcFirstLastPara="1" rIns="91425" wrap="square" tIns="91425">
            <a:noAutofit/>
          </a:bodyPr>
          <a:lstStyle/>
          <a:p>
            <a:pPr indent="-332000" lvl="0" marL="460800" rtl="0" algn="l">
              <a:lnSpc>
                <a:spcPct val="100000"/>
              </a:lnSpc>
              <a:spcBef>
                <a:spcPts val="0"/>
              </a:spcBef>
              <a:spcAft>
                <a:spcPts val="0"/>
              </a:spcAft>
              <a:buSzPts val="1600"/>
              <a:buFont typeface="Lato"/>
              <a:buChar char="●"/>
            </a:pPr>
            <a:r>
              <a:rPr lang="en" sz="1600"/>
              <a:t>Price </a:t>
            </a:r>
            <a:endParaRPr sz="1600"/>
          </a:p>
          <a:p>
            <a:pPr indent="-332000" lvl="0" marL="460800" rtl="0" algn="l">
              <a:lnSpc>
                <a:spcPct val="100000"/>
              </a:lnSpc>
              <a:spcBef>
                <a:spcPts val="0"/>
              </a:spcBef>
              <a:spcAft>
                <a:spcPts val="0"/>
              </a:spcAft>
              <a:buSzPts val="1600"/>
              <a:buChar char="●"/>
            </a:pPr>
            <a:r>
              <a:rPr lang="en" sz="1600"/>
              <a:t>Accessibility</a:t>
            </a:r>
            <a:r>
              <a:rPr lang="en" sz="1600"/>
              <a:t> </a:t>
            </a:r>
            <a:endParaRPr sz="1600"/>
          </a:p>
          <a:p>
            <a:pPr indent="-332000" lvl="0" marL="460800" rtl="0" algn="l">
              <a:lnSpc>
                <a:spcPct val="100000"/>
              </a:lnSpc>
              <a:spcBef>
                <a:spcPts val="0"/>
              </a:spcBef>
              <a:spcAft>
                <a:spcPts val="0"/>
              </a:spcAft>
              <a:buSzPts val="1600"/>
              <a:buChar char="●"/>
            </a:pPr>
            <a:r>
              <a:rPr lang="en" sz="1600"/>
              <a:t>Child friendly </a:t>
            </a:r>
            <a:endParaRPr sz="1600"/>
          </a:p>
          <a:p>
            <a:pPr indent="-332000" lvl="0" marL="460800" rtl="0" algn="l">
              <a:lnSpc>
                <a:spcPct val="100000"/>
              </a:lnSpc>
              <a:spcBef>
                <a:spcPts val="0"/>
              </a:spcBef>
              <a:spcAft>
                <a:spcPts val="0"/>
              </a:spcAft>
              <a:buSzPts val="1600"/>
              <a:buChar char="●"/>
            </a:pPr>
            <a:r>
              <a:rPr lang="en" sz="1600"/>
              <a:t>Growth level </a:t>
            </a:r>
            <a:endParaRPr sz="1600"/>
          </a:p>
          <a:p>
            <a:pPr indent="-332000" lvl="0" marL="460800" rtl="0" algn="l">
              <a:lnSpc>
                <a:spcPct val="100000"/>
              </a:lnSpc>
              <a:spcBef>
                <a:spcPts val="0"/>
              </a:spcBef>
              <a:spcAft>
                <a:spcPts val="0"/>
              </a:spcAft>
              <a:buSzPts val="1600"/>
              <a:buChar char="●"/>
            </a:pPr>
            <a:r>
              <a:rPr lang="en" sz="1600"/>
              <a:t>LIfestyle </a:t>
            </a:r>
            <a:endParaRPr sz="1600"/>
          </a:p>
          <a:p>
            <a:pPr indent="0" lvl="0" marL="457200" rtl="0" algn="l">
              <a:lnSpc>
                <a:spcPct val="100000"/>
              </a:lnSpc>
              <a:spcBef>
                <a:spcPts val="0"/>
              </a:spcBef>
              <a:spcAft>
                <a:spcPts val="0"/>
              </a:spcAft>
              <a:buNone/>
            </a:pPr>
            <a:r>
              <a:t/>
            </a:r>
            <a:endParaRPr/>
          </a:p>
        </p:txBody>
      </p:sp>
      <p:grpSp>
        <p:nvGrpSpPr>
          <p:cNvPr id="1315" name="Google Shape;1315;p53"/>
          <p:cNvGrpSpPr/>
          <p:nvPr/>
        </p:nvGrpSpPr>
        <p:grpSpPr>
          <a:xfrm>
            <a:off x="4271731" y="2209704"/>
            <a:ext cx="424195" cy="420775"/>
            <a:chOff x="-5613150" y="3991275"/>
            <a:chExt cx="294600" cy="292225"/>
          </a:xfrm>
        </p:grpSpPr>
        <p:sp>
          <p:nvSpPr>
            <p:cNvPr id="1316" name="Google Shape;1316;p5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5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5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5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5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5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5" name="Google Shape;1325;p53"/>
          <p:cNvSpPr/>
          <p:nvPr/>
        </p:nvSpPr>
        <p:spPr>
          <a:xfrm>
            <a:off x="3581242" y="2020875"/>
            <a:ext cx="1981500" cy="22758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3"/>
          <p:cNvSpPr txBox="1"/>
          <p:nvPr>
            <p:ph idx="1" type="subTitle"/>
          </p:nvPr>
        </p:nvSpPr>
        <p:spPr>
          <a:xfrm>
            <a:off x="3465825" y="2063300"/>
            <a:ext cx="2151000" cy="2157300"/>
          </a:xfrm>
          <a:prstGeom prst="rect">
            <a:avLst/>
          </a:prstGeom>
          <a:noFill/>
          <a:ln>
            <a:noFill/>
          </a:ln>
        </p:spPr>
        <p:txBody>
          <a:bodyPr anchorCtr="0" anchor="t" bIns="91425" lIns="91425" spcFirstLastPara="1" rIns="91425" wrap="square" tIns="91425">
            <a:noAutofit/>
          </a:bodyPr>
          <a:lstStyle/>
          <a:p>
            <a:pPr indent="-332000" lvl="0" marL="460800" rtl="0" algn="l">
              <a:lnSpc>
                <a:spcPct val="100000"/>
              </a:lnSpc>
              <a:spcBef>
                <a:spcPts val="0"/>
              </a:spcBef>
              <a:spcAft>
                <a:spcPts val="0"/>
              </a:spcAft>
              <a:buSzPts val="1600"/>
              <a:buFont typeface="Lato"/>
              <a:buChar char="●"/>
            </a:pPr>
            <a:r>
              <a:rPr lang="en" sz="1600"/>
              <a:t>Parents</a:t>
            </a:r>
            <a:endParaRPr sz="1600"/>
          </a:p>
          <a:p>
            <a:pPr indent="-330200" lvl="0" marL="457200" rtl="0" algn="l">
              <a:lnSpc>
                <a:spcPct val="100000"/>
              </a:lnSpc>
              <a:spcBef>
                <a:spcPts val="0"/>
              </a:spcBef>
              <a:spcAft>
                <a:spcPts val="0"/>
              </a:spcAft>
              <a:buSzPts val="1600"/>
              <a:buChar char="-"/>
            </a:pPr>
            <a:r>
              <a:rPr lang="en" sz="1600"/>
              <a:t>Who are looking for </a:t>
            </a:r>
            <a:r>
              <a:rPr lang="en" sz="1600"/>
              <a:t>convenience</a:t>
            </a:r>
            <a:r>
              <a:rPr lang="en" sz="1600"/>
              <a:t> </a:t>
            </a:r>
            <a:endParaRPr sz="1600"/>
          </a:p>
          <a:p>
            <a:pPr indent="-330200" lvl="0" marL="457200" rtl="0" algn="l">
              <a:lnSpc>
                <a:spcPct val="100000"/>
              </a:lnSpc>
              <a:spcBef>
                <a:spcPts val="0"/>
              </a:spcBef>
              <a:spcAft>
                <a:spcPts val="0"/>
              </a:spcAft>
              <a:buSzPts val="1600"/>
              <a:buChar char="-"/>
            </a:pPr>
            <a:r>
              <a:rPr lang="en" sz="1600"/>
              <a:t>Tech savvy  </a:t>
            </a:r>
            <a:endParaRPr sz="1600"/>
          </a:p>
          <a:p>
            <a:pPr indent="-330200" lvl="0" marL="457200" rtl="0" algn="l">
              <a:lnSpc>
                <a:spcPct val="100000"/>
              </a:lnSpc>
              <a:spcBef>
                <a:spcPts val="0"/>
              </a:spcBef>
              <a:spcAft>
                <a:spcPts val="0"/>
              </a:spcAft>
              <a:buSzPts val="1600"/>
              <a:buChar char="-"/>
            </a:pPr>
            <a:r>
              <a:rPr lang="en" sz="1600"/>
              <a:t>High income </a:t>
            </a:r>
            <a:r>
              <a:rPr lang="en" sz="1600"/>
              <a:t>earning</a:t>
            </a:r>
            <a:r>
              <a:rPr lang="en" sz="1600"/>
              <a:t> families </a:t>
            </a:r>
            <a:endParaRPr sz="1600"/>
          </a:p>
          <a:p>
            <a:pPr indent="-330200" lvl="0" marL="457200" rtl="0" algn="l">
              <a:lnSpc>
                <a:spcPct val="100000"/>
              </a:lnSpc>
              <a:spcBef>
                <a:spcPts val="0"/>
              </a:spcBef>
              <a:spcAft>
                <a:spcPts val="0"/>
              </a:spcAft>
              <a:buSzPts val="1600"/>
              <a:buChar char="-"/>
            </a:pPr>
            <a:r>
              <a:rPr lang="en" sz="1600"/>
              <a:t>Maintaining</a:t>
            </a:r>
            <a:r>
              <a:rPr lang="en" sz="1600"/>
              <a:t> social </a:t>
            </a:r>
            <a:r>
              <a:rPr lang="en" sz="1600"/>
              <a:t>status</a:t>
            </a:r>
            <a:r>
              <a:rPr lang="en" sz="1600"/>
              <a:t> </a:t>
            </a:r>
            <a:endParaRPr sz="1600"/>
          </a:p>
        </p:txBody>
      </p:sp>
      <p:sp>
        <p:nvSpPr>
          <p:cNvPr id="1327" name="Google Shape;1327;p53"/>
          <p:cNvSpPr txBox="1"/>
          <p:nvPr>
            <p:ph idx="4" type="subTitle"/>
          </p:nvPr>
        </p:nvSpPr>
        <p:spPr>
          <a:xfrm>
            <a:off x="3585213" y="1508838"/>
            <a:ext cx="1981500" cy="45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0" lang="en"/>
              <a:t>Who Makes</a:t>
            </a:r>
            <a:endParaRPr b="0"/>
          </a:p>
          <a:p>
            <a:pPr indent="0" lvl="0" marL="0" rtl="0" algn="ctr">
              <a:lnSpc>
                <a:spcPct val="100000"/>
              </a:lnSpc>
              <a:spcBef>
                <a:spcPts val="0"/>
              </a:spcBef>
              <a:spcAft>
                <a:spcPts val="0"/>
              </a:spcAft>
              <a:buSzPts val="1200"/>
              <a:buNone/>
            </a:pPr>
            <a:r>
              <a:rPr b="0" lang="en"/>
              <a:t>the decision </a:t>
            </a:r>
            <a:endParaRPr b="0"/>
          </a:p>
        </p:txBody>
      </p:sp>
      <p:sp>
        <p:nvSpPr>
          <p:cNvPr id="1328" name="Google Shape;1328;p53"/>
          <p:cNvSpPr txBox="1"/>
          <p:nvPr>
            <p:ph idx="4" type="subTitle"/>
          </p:nvPr>
        </p:nvSpPr>
        <p:spPr>
          <a:xfrm>
            <a:off x="6359425" y="1103375"/>
            <a:ext cx="1887600" cy="45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0" lang="en"/>
              <a:t>Decision </a:t>
            </a:r>
            <a:endParaRPr b="0"/>
          </a:p>
          <a:p>
            <a:pPr indent="0" lvl="0" marL="0" rtl="0" algn="ctr">
              <a:lnSpc>
                <a:spcPct val="100000"/>
              </a:lnSpc>
              <a:spcBef>
                <a:spcPts val="0"/>
              </a:spcBef>
              <a:spcAft>
                <a:spcPts val="0"/>
              </a:spcAft>
              <a:buSzPts val="1200"/>
              <a:buNone/>
            </a:pPr>
            <a:r>
              <a:rPr b="0" lang="en"/>
              <a:t>Criteria </a:t>
            </a:r>
            <a:r>
              <a:rPr b="0" lang="en"/>
              <a:t> </a:t>
            </a:r>
            <a:endParaRPr b="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p54"/>
          <p:cNvPicPr preferRelativeResize="0"/>
          <p:nvPr/>
        </p:nvPicPr>
        <p:blipFill>
          <a:blip r:embed="rId3">
            <a:alphaModFix/>
          </a:blip>
          <a:stretch>
            <a:fillRect/>
          </a:stretch>
        </p:blipFill>
        <p:spPr>
          <a:xfrm>
            <a:off x="4650050" y="239891"/>
            <a:ext cx="1315968" cy="1092339"/>
          </a:xfrm>
          <a:prstGeom prst="rect">
            <a:avLst/>
          </a:prstGeom>
          <a:noFill/>
          <a:ln>
            <a:noFill/>
          </a:ln>
        </p:spPr>
      </p:pic>
      <p:sp>
        <p:nvSpPr>
          <p:cNvPr id="1334" name="Google Shape;1334;p54"/>
          <p:cNvSpPr txBox="1"/>
          <p:nvPr>
            <p:ph type="title"/>
          </p:nvPr>
        </p:nvSpPr>
        <p:spPr>
          <a:xfrm>
            <a:off x="179600" y="228650"/>
            <a:ext cx="6731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3600">
                <a:solidFill>
                  <a:schemeClr val="dk2"/>
                </a:solidFill>
              </a:rPr>
              <a:t> </a:t>
            </a:r>
            <a:r>
              <a:rPr lang="en" sz="3600">
                <a:solidFill>
                  <a:schemeClr val="dk2"/>
                </a:solidFill>
              </a:rPr>
              <a:t>DISTRIBUTION </a:t>
            </a:r>
            <a:r>
              <a:rPr lang="en" sz="3600"/>
              <a:t>CHANNEL</a:t>
            </a:r>
            <a:r>
              <a:rPr lang="en" sz="3600"/>
              <a:t> </a:t>
            </a:r>
            <a:endParaRPr sz="3600"/>
          </a:p>
        </p:txBody>
      </p:sp>
      <p:grpSp>
        <p:nvGrpSpPr>
          <p:cNvPr id="1335" name="Google Shape;1335;p54"/>
          <p:cNvGrpSpPr/>
          <p:nvPr/>
        </p:nvGrpSpPr>
        <p:grpSpPr>
          <a:xfrm>
            <a:off x="374756" y="1090494"/>
            <a:ext cx="3804981" cy="1746495"/>
            <a:chOff x="1601478" y="2075425"/>
            <a:chExt cx="3449352" cy="1557007"/>
          </a:xfrm>
        </p:grpSpPr>
        <p:sp>
          <p:nvSpPr>
            <p:cNvPr id="1336" name="Google Shape;1336;p5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5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5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9" name="Google Shape;1339;p54"/>
          <p:cNvSpPr txBox="1"/>
          <p:nvPr/>
        </p:nvSpPr>
        <p:spPr>
          <a:xfrm>
            <a:off x="505050" y="2184325"/>
            <a:ext cx="12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Producer </a:t>
            </a:r>
            <a:endParaRPr>
              <a:solidFill>
                <a:schemeClr val="lt1"/>
              </a:solidFill>
              <a:latin typeface="Lato"/>
              <a:ea typeface="Lato"/>
              <a:cs typeface="Lato"/>
              <a:sym typeface="Lato"/>
            </a:endParaRPr>
          </a:p>
        </p:txBody>
      </p:sp>
      <p:sp>
        <p:nvSpPr>
          <p:cNvPr id="1340" name="Google Shape;1340;p54"/>
          <p:cNvSpPr txBox="1"/>
          <p:nvPr/>
        </p:nvSpPr>
        <p:spPr>
          <a:xfrm>
            <a:off x="1902963" y="1274850"/>
            <a:ext cx="12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Retailer </a:t>
            </a:r>
            <a:endParaRPr>
              <a:solidFill>
                <a:schemeClr val="lt1"/>
              </a:solidFill>
              <a:latin typeface="Lato"/>
              <a:ea typeface="Lato"/>
              <a:cs typeface="Lato"/>
              <a:sym typeface="Lato"/>
            </a:endParaRPr>
          </a:p>
        </p:txBody>
      </p:sp>
      <p:sp>
        <p:nvSpPr>
          <p:cNvPr id="1341" name="Google Shape;1341;p54"/>
          <p:cNvSpPr txBox="1"/>
          <p:nvPr/>
        </p:nvSpPr>
        <p:spPr>
          <a:xfrm>
            <a:off x="3265475" y="2256850"/>
            <a:ext cx="12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Consumer </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1342" name="Google Shape;1342;p54"/>
          <p:cNvSpPr txBox="1"/>
          <p:nvPr/>
        </p:nvSpPr>
        <p:spPr>
          <a:xfrm>
            <a:off x="4703250" y="1988875"/>
            <a:ext cx="4977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2"/>
                </a:solidFill>
                <a:latin typeface="Montserrat"/>
                <a:ea typeface="Montserrat"/>
                <a:cs typeface="Montserrat"/>
                <a:sym typeface="Montserrat"/>
              </a:rPr>
              <a:t>INTERMEDIARY </a:t>
            </a:r>
            <a:r>
              <a:rPr lang="en" sz="2300">
                <a:solidFill>
                  <a:schemeClr val="dk2"/>
                </a:solidFill>
                <a:latin typeface="Montserrat"/>
                <a:ea typeface="Montserrat"/>
                <a:cs typeface="Montserrat"/>
                <a:sym typeface="Montserrat"/>
              </a:rPr>
              <a:t>ANALYSIS</a:t>
            </a:r>
            <a:r>
              <a:rPr lang="en" sz="2300">
                <a:solidFill>
                  <a:schemeClr val="dk2"/>
                </a:solidFill>
                <a:latin typeface="Montserrat"/>
                <a:ea typeface="Montserrat"/>
                <a:cs typeface="Montserrat"/>
                <a:sym typeface="Montserrat"/>
              </a:rPr>
              <a:t> </a:t>
            </a:r>
            <a:endParaRPr/>
          </a:p>
        </p:txBody>
      </p:sp>
      <p:pic>
        <p:nvPicPr>
          <p:cNvPr id="1343" name="Google Shape;1343;p54"/>
          <p:cNvPicPr preferRelativeResize="0"/>
          <p:nvPr/>
        </p:nvPicPr>
        <p:blipFill>
          <a:blip r:embed="rId4">
            <a:alphaModFix/>
          </a:blip>
          <a:stretch>
            <a:fillRect/>
          </a:stretch>
        </p:blipFill>
        <p:spPr>
          <a:xfrm>
            <a:off x="581250" y="1216350"/>
            <a:ext cx="705138" cy="705138"/>
          </a:xfrm>
          <a:prstGeom prst="rect">
            <a:avLst/>
          </a:prstGeom>
          <a:noFill/>
          <a:ln>
            <a:noFill/>
          </a:ln>
        </p:spPr>
      </p:pic>
      <p:pic>
        <p:nvPicPr>
          <p:cNvPr id="1344" name="Google Shape;1344;p54"/>
          <p:cNvPicPr preferRelativeResize="0"/>
          <p:nvPr/>
        </p:nvPicPr>
        <p:blipFill>
          <a:blip r:embed="rId5">
            <a:alphaModFix/>
          </a:blip>
          <a:stretch>
            <a:fillRect/>
          </a:stretch>
        </p:blipFill>
        <p:spPr>
          <a:xfrm>
            <a:off x="3249750" y="1176525"/>
            <a:ext cx="705150" cy="705150"/>
          </a:xfrm>
          <a:prstGeom prst="rect">
            <a:avLst/>
          </a:prstGeom>
          <a:noFill/>
          <a:ln>
            <a:noFill/>
          </a:ln>
        </p:spPr>
      </p:pic>
      <p:pic>
        <p:nvPicPr>
          <p:cNvPr id="1345" name="Google Shape;1345;p54"/>
          <p:cNvPicPr preferRelativeResize="0"/>
          <p:nvPr/>
        </p:nvPicPr>
        <p:blipFill>
          <a:blip r:embed="rId6">
            <a:alphaModFix/>
          </a:blip>
          <a:stretch>
            <a:fillRect/>
          </a:stretch>
        </p:blipFill>
        <p:spPr>
          <a:xfrm>
            <a:off x="1924663" y="2031850"/>
            <a:ext cx="705150" cy="705150"/>
          </a:xfrm>
          <a:prstGeom prst="rect">
            <a:avLst/>
          </a:prstGeom>
          <a:noFill/>
          <a:ln>
            <a:noFill/>
          </a:ln>
        </p:spPr>
      </p:pic>
      <p:sp>
        <p:nvSpPr>
          <p:cNvPr id="1346" name="Google Shape;1346;p54"/>
          <p:cNvSpPr txBox="1"/>
          <p:nvPr>
            <p:ph idx="4294967295" type="subTitle"/>
          </p:nvPr>
        </p:nvSpPr>
        <p:spPr>
          <a:xfrm>
            <a:off x="5165650" y="2527675"/>
            <a:ext cx="3024600" cy="22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latin typeface="Arial"/>
                <a:ea typeface="Arial"/>
                <a:cs typeface="Arial"/>
                <a:sym typeface="Arial"/>
              </a:rPr>
              <a:t>1. </a:t>
            </a:r>
            <a:r>
              <a:rPr lang="en" sz="1700">
                <a:latin typeface="Arial"/>
                <a:ea typeface="Arial"/>
                <a:cs typeface="Arial"/>
                <a:sym typeface="Arial"/>
              </a:rPr>
              <a:t>Production </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Manufacturer </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Quality Control </a:t>
            </a:r>
            <a:endParaRPr sz="1700">
              <a:latin typeface="Arial"/>
              <a:ea typeface="Arial"/>
              <a:cs typeface="Arial"/>
              <a:sym typeface="Arial"/>
            </a:endParaRPr>
          </a:p>
          <a:p>
            <a:pPr indent="0" lvl="0" marL="0" rtl="0" algn="l">
              <a:lnSpc>
                <a:spcPct val="100000"/>
              </a:lnSpc>
              <a:spcBef>
                <a:spcPts val="0"/>
              </a:spcBef>
              <a:spcAft>
                <a:spcPts val="0"/>
              </a:spcAft>
              <a:buNone/>
            </a:pPr>
            <a:r>
              <a:rPr lang="en" sz="1700">
                <a:latin typeface="Arial"/>
                <a:ea typeface="Arial"/>
                <a:cs typeface="Arial"/>
                <a:sym typeface="Arial"/>
              </a:rPr>
              <a:t>2. Distribution</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Retailers </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Logistics </a:t>
            </a:r>
            <a:endParaRPr sz="1700">
              <a:latin typeface="Arial"/>
              <a:ea typeface="Arial"/>
              <a:cs typeface="Arial"/>
              <a:sym typeface="Arial"/>
            </a:endParaRPr>
          </a:p>
          <a:p>
            <a:pPr indent="0" lvl="0" marL="0" rtl="0" algn="l">
              <a:lnSpc>
                <a:spcPct val="100000"/>
              </a:lnSpc>
              <a:spcBef>
                <a:spcPts val="0"/>
              </a:spcBef>
              <a:spcAft>
                <a:spcPts val="0"/>
              </a:spcAft>
              <a:buNone/>
            </a:pPr>
            <a:r>
              <a:rPr lang="en" sz="1700">
                <a:latin typeface="Arial"/>
                <a:ea typeface="Arial"/>
                <a:cs typeface="Arial"/>
                <a:sym typeface="Arial"/>
              </a:rPr>
              <a:t>3. Marketing </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Advertising agencies </a:t>
            </a:r>
            <a:endParaRPr sz="1700">
              <a:latin typeface="Arial"/>
              <a:ea typeface="Arial"/>
              <a:cs typeface="Arial"/>
              <a:sym typeface="Arial"/>
            </a:endParaRPr>
          </a:p>
        </p:txBody>
      </p:sp>
      <p:sp>
        <p:nvSpPr>
          <p:cNvPr id="1347" name="Google Shape;1347;p54"/>
          <p:cNvSpPr txBox="1"/>
          <p:nvPr/>
        </p:nvSpPr>
        <p:spPr>
          <a:xfrm>
            <a:off x="5289500" y="977825"/>
            <a:ext cx="388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p55"/>
          <p:cNvPicPr preferRelativeResize="0"/>
          <p:nvPr/>
        </p:nvPicPr>
        <p:blipFill>
          <a:blip r:embed="rId3">
            <a:alphaModFix/>
          </a:blip>
          <a:stretch>
            <a:fillRect/>
          </a:stretch>
        </p:blipFill>
        <p:spPr>
          <a:xfrm>
            <a:off x="4167650" y="1043000"/>
            <a:ext cx="1466850" cy="1219200"/>
          </a:xfrm>
          <a:prstGeom prst="rect">
            <a:avLst/>
          </a:prstGeom>
          <a:noFill/>
          <a:ln>
            <a:noFill/>
          </a:ln>
        </p:spPr>
      </p:pic>
      <p:sp>
        <p:nvSpPr>
          <p:cNvPr id="1353" name="Google Shape;1353;p55"/>
          <p:cNvSpPr txBox="1"/>
          <p:nvPr>
            <p:ph idx="2" type="title"/>
          </p:nvPr>
        </p:nvSpPr>
        <p:spPr>
          <a:xfrm>
            <a:off x="643775" y="966800"/>
            <a:ext cx="7704000" cy="72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800">
                <a:solidFill>
                  <a:schemeClr val="dk2"/>
                </a:solidFill>
                <a:latin typeface="Montserrat ExtraBold"/>
                <a:ea typeface="Montserrat ExtraBold"/>
                <a:cs typeface="Montserrat ExtraBold"/>
                <a:sym typeface="Montserrat ExtraBold"/>
              </a:rPr>
              <a:t>FINANCIALS </a:t>
            </a:r>
            <a:endParaRPr b="0" sz="3800">
              <a:solidFill>
                <a:schemeClr val="dk2"/>
              </a:solidFill>
              <a:latin typeface="Montserrat ExtraBold"/>
              <a:ea typeface="Montserrat ExtraBold"/>
              <a:cs typeface="Montserrat ExtraBold"/>
              <a:sym typeface="Montserrat ExtraBold"/>
            </a:endParaRPr>
          </a:p>
        </p:txBody>
      </p:sp>
      <p:pic>
        <p:nvPicPr>
          <p:cNvPr id="1354" name="Google Shape;1354;p55"/>
          <p:cNvPicPr preferRelativeResize="0"/>
          <p:nvPr/>
        </p:nvPicPr>
        <p:blipFill>
          <a:blip r:embed="rId4">
            <a:alphaModFix/>
          </a:blip>
          <a:stretch>
            <a:fillRect/>
          </a:stretch>
        </p:blipFill>
        <p:spPr>
          <a:xfrm>
            <a:off x="1885950" y="1604575"/>
            <a:ext cx="2281700" cy="2281700"/>
          </a:xfrm>
          <a:prstGeom prst="rect">
            <a:avLst/>
          </a:prstGeom>
          <a:noFill/>
          <a:ln>
            <a:noFill/>
          </a:ln>
        </p:spPr>
      </p:pic>
      <p:sp>
        <p:nvSpPr>
          <p:cNvPr id="1355" name="Google Shape;1355;p55"/>
          <p:cNvSpPr txBox="1"/>
          <p:nvPr/>
        </p:nvSpPr>
        <p:spPr>
          <a:xfrm>
            <a:off x="4347075" y="2262200"/>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https://docs.google.com/spreadsheets/d/1GZt8gZXZdVP_PqZpvDy5Knob3uttl6aOkinCnUqdACA/edit?usp=sharing</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38"/>
          <p:cNvSpPr/>
          <p:nvPr/>
        </p:nvSpPr>
        <p:spPr>
          <a:xfrm>
            <a:off x="3916675" y="3499300"/>
            <a:ext cx="4218000" cy="412200"/>
          </a:xfrm>
          <a:prstGeom prst="roundRect">
            <a:avLst>
              <a:gd fmla="val 50000" name="adj"/>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8"/>
          <p:cNvSpPr txBox="1"/>
          <p:nvPr>
            <p:ph idx="1" type="subTitle"/>
          </p:nvPr>
        </p:nvSpPr>
        <p:spPr>
          <a:xfrm>
            <a:off x="4055875" y="3534800"/>
            <a:ext cx="3939600" cy="32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INTELLIGENT ASSISTANCE </a:t>
            </a:r>
            <a:endParaRPr/>
          </a:p>
        </p:txBody>
      </p:sp>
      <p:sp>
        <p:nvSpPr>
          <p:cNvPr id="736" name="Google Shape;736;p38"/>
          <p:cNvSpPr/>
          <p:nvPr/>
        </p:nvSpPr>
        <p:spPr>
          <a:xfrm>
            <a:off x="7749438" y="2958673"/>
            <a:ext cx="89569" cy="110"/>
          </a:xfrm>
          <a:custGeom>
            <a:rect b="b" l="l" r="r" t="t"/>
            <a:pathLst>
              <a:path extrusionOk="0" h="1" w="818">
                <a:moveTo>
                  <a:pt x="1" y="1"/>
                </a:moveTo>
                <a:lnTo>
                  <a:pt x="817"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8"/>
          <p:cNvSpPr/>
          <p:nvPr/>
        </p:nvSpPr>
        <p:spPr>
          <a:xfrm>
            <a:off x="7794223" y="2914107"/>
            <a:ext cx="109" cy="89462"/>
          </a:xfrm>
          <a:custGeom>
            <a:rect b="b" l="l" r="r" t="t"/>
            <a:pathLst>
              <a:path extrusionOk="0" h="817" w="1">
                <a:moveTo>
                  <a:pt x="1" y="817"/>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8"/>
          <p:cNvSpPr/>
          <p:nvPr/>
        </p:nvSpPr>
        <p:spPr>
          <a:xfrm>
            <a:off x="7928797" y="2958673"/>
            <a:ext cx="89459" cy="110"/>
          </a:xfrm>
          <a:custGeom>
            <a:rect b="b" l="l" r="r" t="t"/>
            <a:pathLst>
              <a:path extrusionOk="0" h="1" w="817">
                <a:moveTo>
                  <a:pt x="0" y="1"/>
                </a:moveTo>
                <a:lnTo>
                  <a:pt x="817"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8"/>
          <p:cNvSpPr/>
          <p:nvPr/>
        </p:nvSpPr>
        <p:spPr>
          <a:xfrm>
            <a:off x="7973472" y="2914107"/>
            <a:ext cx="109" cy="89462"/>
          </a:xfrm>
          <a:custGeom>
            <a:rect b="b" l="l" r="r" t="t"/>
            <a:pathLst>
              <a:path extrusionOk="0" h="817" w="1">
                <a:moveTo>
                  <a:pt x="1" y="817"/>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8"/>
          <p:cNvSpPr/>
          <p:nvPr/>
        </p:nvSpPr>
        <p:spPr>
          <a:xfrm flipH="1">
            <a:off x="1611150" y="1142205"/>
            <a:ext cx="230888" cy="213549"/>
          </a:xfrm>
          <a:custGeom>
            <a:rect b="b" l="l" r="r" t="t"/>
            <a:pathLst>
              <a:path extrusionOk="0" h="10214" w="11042">
                <a:moveTo>
                  <a:pt x="8207" y="0"/>
                </a:moveTo>
                <a:cubicBezTo>
                  <a:pt x="7954" y="0"/>
                  <a:pt x="7887" y="370"/>
                  <a:pt x="8006" y="773"/>
                </a:cubicBezTo>
                <a:cubicBezTo>
                  <a:pt x="7372" y="573"/>
                  <a:pt x="6738" y="439"/>
                  <a:pt x="6071" y="373"/>
                </a:cubicBezTo>
                <a:cubicBezTo>
                  <a:pt x="5704" y="473"/>
                  <a:pt x="5371" y="606"/>
                  <a:pt x="5037" y="773"/>
                </a:cubicBezTo>
                <a:cubicBezTo>
                  <a:pt x="4804" y="740"/>
                  <a:pt x="4603" y="706"/>
                  <a:pt x="4370" y="706"/>
                </a:cubicBezTo>
                <a:cubicBezTo>
                  <a:pt x="4036" y="840"/>
                  <a:pt x="3703" y="1006"/>
                  <a:pt x="3403" y="1207"/>
                </a:cubicBezTo>
                <a:cubicBezTo>
                  <a:pt x="3169" y="1273"/>
                  <a:pt x="2936" y="1340"/>
                  <a:pt x="2702" y="1440"/>
                </a:cubicBezTo>
                <a:cubicBezTo>
                  <a:pt x="2335" y="1640"/>
                  <a:pt x="1868" y="2641"/>
                  <a:pt x="1868" y="2641"/>
                </a:cubicBezTo>
                <a:cubicBezTo>
                  <a:pt x="1868" y="2641"/>
                  <a:pt x="1201" y="2908"/>
                  <a:pt x="1101" y="3141"/>
                </a:cubicBezTo>
                <a:cubicBezTo>
                  <a:pt x="967" y="3341"/>
                  <a:pt x="0" y="4742"/>
                  <a:pt x="267" y="4843"/>
                </a:cubicBezTo>
                <a:cubicBezTo>
                  <a:pt x="356" y="4882"/>
                  <a:pt x="455" y="4899"/>
                  <a:pt x="560" y="4899"/>
                </a:cubicBezTo>
                <a:cubicBezTo>
                  <a:pt x="1160" y="4899"/>
                  <a:pt x="1935" y="4342"/>
                  <a:pt x="1935" y="4342"/>
                </a:cubicBezTo>
                <a:cubicBezTo>
                  <a:pt x="1935" y="4342"/>
                  <a:pt x="3503" y="4476"/>
                  <a:pt x="3603" y="4909"/>
                </a:cubicBezTo>
                <a:cubicBezTo>
                  <a:pt x="3669" y="5310"/>
                  <a:pt x="4870" y="7411"/>
                  <a:pt x="5637" y="7745"/>
                </a:cubicBezTo>
                <a:lnTo>
                  <a:pt x="5637" y="10213"/>
                </a:lnTo>
                <a:lnTo>
                  <a:pt x="10074" y="9913"/>
                </a:lnTo>
                <a:lnTo>
                  <a:pt x="9774" y="7278"/>
                </a:lnTo>
                <a:cubicBezTo>
                  <a:pt x="9774" y="7278"/>
                  <a:pt x="11041" y="4976"/>
                  <a:pt x="11041" y="4776"/>
                </a:cubicBezTo>
                <a:cubicBezTo>
                  <a:pt x="11041" y="4576"/>
                  <a:pt x="10574" y="2274"/>
                  <a:pt x="10107" y="1640"/>
                </a:cubicBezTo>
                <a:cubicBezTo>
                  <a:pt x="9640" y="1107"/>
                  <a:pt x="9140" y="640"/>
                  <a:pt x="8606" y="206"/>
                </a:cubicBezTo>
                <a:cubicBezTo>
                  <a:pt x="8442" y="61"/>
                  <a:pt x="8309" y="0"/>
                  <a:pt x="8207"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8"/>
          <p:cNvSpPr/>
          <p:nvPr/>
        </p:nvSpPr>
        <p:spPr>
          <a:xfrm flipH="1">
            <a:off x="816696" y="1241662"/>
            <a:ext cx="479508" cy="448842"/>
          </a:xfrm>
          <a:custGeom>
            <a:rect b="b" l="l" r="r" t="t"/>
            <a:pathLst>
              <a:path extrusionOk="0" h="21468" w="22932">
                <a:moveTo>
                  <a:pt x="12977" y="0"/>
                </a:moveTo>
                <a:cubicBezTo>
                  <a:pt x="11732" y="0"/>
                  <a:pt x="10789" y="352"/>
                  <a:pt x="10789" y="352"/>
                </a:cubicBezTo>
                <a:cubicBezTo>
                  <a:pt x="9740" y="173"/>
                  <a:pt x="8798" y="89"/>
                  <a:pt x="7952" y="89"/>
                </a:cubicBezTo>
                <a:cubicBezTo>
                  <a:pt x="0" y="89"/>
                  <a:pt x="544" y="7454"/>
                  <a:pt x="815" y="11494"/>
                </a:cubicBezTo>
                <a:cubicBezTo>
                  <a:pt x="1416" y="20000"/>
                  <a:pt x="4351" y="21467"/>
                  <a:pt x="4351" y="21467"/>
                </a:cubicBezTo>
                <a:cubicBezTo>
                  <a:pt x="8054" y="20178"/>
                  <a:pt x="10956" y="19748"/>
                  <a:pt x="13180" y="19748"/>
                </a:cubicBezTo>
                <a:cubicBezTo>
                  <a:pt x="17627" y="19748"/>
                  <a:pt x="19362" y="21467"/>
                  <a:pt x="19362" y="21467"/>
                </a:cubicBezTo>
                <a:cubicBezTo>
                  <a:pt x="22931" y="9859"/>
                  <a:pt x="19228" y="3321"/>
                  <a:pt x="16193" y="1020"/>
                </a:cubicBezTo>
                <a:cubicBezTo>
                  <a:pt x="15145" y="222"/>
                  <a:pt x="13966" y="0"/>
                  <a:pt x="12977" y="0"/>
                </a:cubicBezTo>
                <a:close/>
              </a:path>
            </a:pathLst>
          </a:custGeom>
          <a:solidFill>
            <a:srgbClr val="19191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8"/>
          <p:cNvSpPr/>
          <p:nvPr/>
        </p:nvSpPr>
        <p:spPr>
          <a:xfrm flipH="1">
            <a:off x="1163509" y="1447308"/>
            <a:ext cx="113897" cy="119905"/>
          </a:xfrm>
          <a:custGeom>
            <a:rect b="b" l="l" r="r" t="t"/>
            <a:pathLst>
              <a:path extrusionOk="0" h="5735" w="5447">
                <a:moveTo>
                  <a:pt x="3082" y="0"/>
                </a:moveTo>
                <a:cubicBezTo>
                  <a:pt x="1003" y="0"/>
                  <a:pt x="1" y="5406"/>
                  <a:pt x="3152" y="5727"/>
                </a:cubicBezTo>
                <a:cubicBezTo>
                  <a:pt x="3199" y="5732"/>
                  <a:pt x="3245" y="5734"/>
                  <a:pt x="3291" y="5734"/>
                </a:cubicBezTo>
                <a:cubicBezTo>
                  <a:pt x="5446" y="5734"/>
                  <a:pt x="5246" y="383"/>
                  <a:pt x="3319" y="23"/>
                </a:cubicBezTo>
                <a:cubicBezTo>
                  <a:pt x="3238" y="8"/>
                  <a:pt x="3159" y="0"/>
                  <a:pt x="3082" y="0"/>
                </a:cubicBezTo>
                <a:close/>
              </a:path>
            </a:pathLst>
          </a:custGeom>
          <a:solidFill>
            <a:srgbClr val="D0E1A3"/>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8"/>
          <p:cNvSpPr/>
          <p:nvPr/>
        </p:nvSpPr>
        <p:spPr>
          <a:xfrm flipH="1">
            <a:off x="1103811" y="1416867"/>
            <a:ext cx="155612" cy="164061"/>
          </a:xfrm>
          <a:custGeom>
            <a:rect b="b" l="l" r="r" t="t"/>
            <a:pathLst>
              <a:path extrusionOk="0" h="7847" w="7442">
                <a:moveTo>
                  <a:pt x="2930" y="1"/>
                </a:moveTo>
                <a:cubicBezTo>
                  <a:pt x="0" y="1"/>
                  <a:pt x="248" y="7327"/>
                  <a:pt x="2892" y="7817"/>
                </a:cubicBezTo>
                <a:cubicBezTo>
                  <a:pt x="2997" y="7837"/>
                  <a:pt x="3100" y="7846"/>
                  <a:pt x="3201" y="7846"/>
                </a:cubicBezTo>
                <a:cubicBezTo>
                  <a:pt x="6036" y="7846"/>
                  <a:pt x="7442" y="430"/>
                  <a:pt x="3126" y="11"/>
                </a:cubicBezTo>
                <a:cubicBezTo>
                  <a:pt x="3059" y="4"/>
                  <a:pt x="2994" y="1"/>
                  <a:pt x="2930" y="1"/>
                </a:cubicBezTo>
                <a:close/>
              </a:path>
            </a:pathLst>
          </a:custGeom>
          <a:solidFill>
            <a:srgbClr val="757575"/>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8"/>
          <p:cNvSpPr/>
          <p:nvPr/>
        </p:nvSpPr>
        <p:spPr>
          <a:xfrm flipH="1">
            <a:off x="1300072" y="3972433"/>
            <a:ext cx="317267" cy="211375"/>
          </a:xfrm>
          <a:custGeom>
            <a:rect b="b" l="l" r="r" t="t"/>
            <a:pathLst>
              <a:path extrusionOk="0" h="10110" w="15173">
                <a:moveTo>
                  <a:pt x="14772" y="0"/>
                </a:moveTo>
                <a:lnTo>
                  <a:pt x="1163" y="8139"/>
                </a:lnTo>
                <a:cubicBezTo>
                  <a:pt x="1163" y="8139"/>
                  <a:pt x="0" y="10109"/>
                  <a:pt x="3807" y="10109"/>
                </a:cubicBezTo>
                <a:cubicBezTo>
                  <a:pt x="3869" y="10109"/>
                  <a:pt x="3933" y="10109"/>
                  <a:pt x="3998" y="10108"/>
                </a:cubicBezTo>
                <a:cubicBezTo>
                  <a:pt x="8034" y="10041"/>
                  <a:pt x="11236" y="6238"/>
                  <a:pt x="11236" y="6238"/>
                </a:cubicBezTo>
                <a:cubicBezTo>
                  <a:pt x="11270" y="5638"/>
                  <a:pt x="11537" y="5104"/>
                  <a:pt x="11970" y="4670"/>
                </a:cubicBezTo>
                <a:cubicBezTo>
                  <a:pt x="12432" y="4255"/>
                  <a:pt x="12782" y="4191"/>
                  <a:pt x="12954" y="4191"/>
                </a:cubicBezTo>
                <a:cubicBezTo>
                  <a:pt x="13030" y="4191"/>
                  <a:pt x="13071" y="4203"/>
                  <a:pt x="13071" y="4203"/>
                </a:cubicBezTo>
                <a:cubicBezTo>
                  <a:pt x="13838" y="3269"/>
                  <a:pt x="14539" y="2269"/>
                  <a:pt x="15173" y="1235"/>
                </a:cubicBezTo>
                <a:lnTo>
                  <a:pt x="14772" y="0"/>
                </a:lnTo>
                <a:close/>
              </a:path>
            </a:pathLst>
          </a:custGeom>
          <a:solidFill>
            <a:srgbClr val="D0E1A3"/>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8"/>
          <p:cNvSpPr/>
          <p:nvPr/>
        </p:nvSpPr>
        <p:spPr>
          <a:xfrm flipH="1">
            <a:off x="1295179" y="3758591"/>
            <a:ext cx="304826" cy="408156"/>
          </a:xfrm>
          <a:custGeom>
            <a:rect b="b" l="l" r="r" t="t"/>
            <a:pathLst>
              <a:path extrusionOk="0" h="19522" w="14578">
                <a:moveTo>
                  <a:pt x="7307" y="0"/>
                </a:moveTo>
                <a:cubicBezTo>
                  <a:pt x="5810" y="0"/>
                  <a:pt x="4172" y="496"/>
                  <a:pt x="3636" y="2489"/>
                </a:cubicBezTo>
                <a:cubicBezTo>
                  <a:pt x="3636" y="2489"/>
                  <a:pt x="4603" y="6893"/>
                  <a:pt x="4036" y="9294"/>
                </a:cubicBezTo>
                <a:cubicBezTo>
                  <a:pt x="3469" y="11696"/>
                  <a:pt x="534" y="16299"/>
                  <a:pt x="367" y="17167"/>
                </a:cubicBezTo>
                <a:cubicBezTo>
                  <a:pt x="0" y="18868"/>
                  <a:pt x="267" y="19001"/>
                  <a:pt x="267" y="19001"/>
                </a:cubicBezTo>
                <a:cubicBezTo>
                  <a:pt x="267" y="19001"/>
                  <a:pt x="1166" y="19521"/>
                  <a:pt x="2573" y="19521"/>
                </a:cubicBezTo>
                <a:cubicBezTo>
                  <a:pt x="3334" y="19521"/>
                  <a:pt x="4242" y="19369"/>
                  <a:pt x="5237" y="18901"/>
                </a:cubicBezTo>
                <a:cubicBezTo>
                  <a:pt x="8106" y="17600"/>
                  <a:pt x="13043" y="11963"/>
                  <a:pt x="13810" y="10795"/>
                </a:cubicBezTo>
                <a:cubicBezTo>
                  <a:pt x="14577" y="9628"/>
                  <a:pt x="11375" y="5025"/>
                  <a:pt x="11375" y="5025"/>
                </a:cubicBezTo>
                <a:lnTo>
                  <a:pt x="10141" y="488"/>
                </a:lnTo>
                <a:cubicBezTo>
                  <a:pt x="10141" y="488"/>
                  <a:pt x="8793" y="0"/>
                  <a:pt x="7307"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8"/>
          <p:cNvSpPr/>
          <p:nvPr/>
        </p:nvSpPr>
        <p:spPr>
          <a:xfrm flipH="1">
            <a:off x="1295179" y="3758591"/>
            <a:ext cx="304826" cy="408156"/>
          </a:xfrm>
          <a:custGeom>
            <a:rect b="b" l="l" r="r" t="t"/>
            <a:pathLst>
              <a:path extrusionOk="0" h="19522" w="14578">
                <a:moveTo>
                  <a:pt x="7307" y="0"/>
                </a:moveTo>
                <a:cubicBezTo>
                  <a:pt x="5810" y="0"/>
                  <a:pt x="4172" y="496"/>
                  <a:pt x="3636" y="2489"/>
                </a:cubicBezTo>
                <a:cubicBezTo>
                  <a:pt x="3636" y="2489"/>
                  <a:pt x="4603" y="6893"/>
                  <a:pt x="4036" y="9294"/>
                </a:cubicBezTo>
                <a:cubicBezTo>
                  <a:pt x="3469" y="11696"/>
                  <a:pt x="534" y="16299"/>
                  <a:pt x="367" y="17167"/>
                </a:cubicBezTo>
                <a:cubicBezTo>
                  <a:pt x="0" y="18868"/>
                  <a:pt x="267" y="19001"/>
                  <a:pt x="267" y="19001"/>
                </a:cubicBezTo>
                <a:cubicBezTo>
                  <a:pt x="267" y="19001"/>
                  <a:pt x="1166" y="19521"/>
                  <a:pt x="2573" y="19521"/>
                </a:cubicBezTo>
                <a:cubicBezTo>
                  <a:pt x="3334" y="19521"/>
                  <a:pt x="4242" y="19369"/>
                  <a:pt x="5237" y="18901"/>
                </a:cubicBezTo>
                <a:cubicBezTo>
                  <a:pt x="8106" y="17600"/>
                  <a:pt x="13043" y="11963"/>
                  <a:pt x="13810" y="10795"/>
                </a:cubicBezTo>
                <a:cubicBezTo>
                  <a:pt x="14577" y="9628"/>
                  <a:pt x="11375" y="5025"/>
                  <a:pt x="11375" y="5025"/>
                </a:cubicBezTo>
                <a:lnTo>
                  <a:pt x="10141" y="488"/>
                </a:lnTo>
                <a:cubicBezTo>
                  <a:pt x="10141" y="488"/>
                  <a:pt x="8793" y="0"/>
                  <a:pt x="730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8"/>
          <p:cNvSpPr/>
          <p:nvPr/>
        </p:nvSpPr>
        <p:spPr>
          <a:xfrm flipH="1">
            <a:off x="1295179" y="3727627"/>
            <a:ext cx="304826" cy="454048"/>
          </a:xfrm>
          <a:custGeom>
            <a:rect b="b" l="l" r="r" t="t"/>
            <a:pathLst>
              <a:path extrusionOk="0" fill="none" h="21717" w="14578">
                <a:moveTo>
                  <a:pt x="10141" y="1969"/>
                </a:moveTo>
                <a:cubicBezTo>
                  <a:pt x="10141" y="1969"/>
                  <a:pt x="4703" y="1"/>
                  <a:pt x="3636" y="3970"/>
                </a:cubicBezTo>
                <a:cubicBezTo>
                  <a:pt x="3636" y="3970"/>
                  <a:pt x="4603" y="8374"/>
                  <a:pt x="4036" y="10775"/>
                </a:cubicBezTo>
                <a:cubicBezTo>
                  <a:pt x="3469" y="13177"/>
                  <a:pt x="534" y="17780"/>
                  <a:pt x="367" y="18648"/>
                </a:cubicBezTo>
                <a:cubicBezTo>
                  <a:pt x="0" y="20349"/>
                  <a:pt x="267" y="20482"/>
                  <a:pt x="267" y="20482"/>
                </a:cubicBezTo>
                <a:cubicBezTo>
                  <a:pt x="267" y="20482"/>
                  <a:pt x="2402" y="21716"/>
                  <a:pt x="5237" y="20382"/>
                </a:cubicBezTo>
                <a:cubicBezTo>
                  <a:pt x="8106" y="19081"/>
                  <a:pt x="13043" y="13444"/>
                  <a:pt x="13810" y="12276"/>
                </a:cubicBezTo>
                <a:cubicBezTo>
                  <a:pt x="14577" y="11109"/>
                  <a:pt x="11375" y="6506"/>
                  <a:pt x="11375" y="6506"/>
                </a:cubicBezTo>
                <a:close/>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8"/>
          <p:cNvSpPr/>
          <p:nvPr/>
        </p:nvSpPr>
        <p:spPr>
          <a:xfrm flipH="1">
            <a:off x="1458403" y="4031015"/>
            <a:ext cx="90687" cy="12565"/>
          </a:xfrm>
          <a:custGeom>
            <a:rect b="b" l="l" r="r" t="t"/>
            <a:pathLst>
              <a:path extrusionOk="0" fill="none" h="601" w="4337">
                <a:moveTo>
                  <a:pt x="4337" y="434"/>
                </a:moveTo>
                <a:cubicBezTo>
                  <a:pt x="4337" y="434"/>
                  <a:pt x="1501" y="601"/>
                  <a:pt x="0" y="0"/>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8"/>
          <p:cNvSpPr/>
          <p:nvPr/>
        </p:nvSpPr>
        <p:spPr>
          <a:xfrm flipH="1">
            <a:off x="1447237" y="3998233"/>
            <a:ext cx="86526" cy="17458"/>
          </a:xfrm>
          <a:custGeom>
            <a:rect b="b" l="l" r="r" t="t"/>
            <a:pathLst>
              <a:path extrusionOk="0" fill="none" h="835" w="4138">
                <a:moveTo>
                  <a:pt x="4137" y="434"/>
                </a:moveTo>
                <a:cubicBezTo>
                  <a:pt x="4137" y="434"/>
                  <a:pt x="1469" y="834"/>
                  <a:pt x="1" y="1"/>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8"/>
          <p:cNvSpPr/>
          <p:nvPr/>
        </p:nvSpPr>
        <p:spPr>
          <a:xfrm flipH="1">
            <a:off x="1438183" y="3963359"/>
            <a:ext cx="80232" cy="14677"/>
          </a:xfrm>
          <a:custGeom>
            <a:rect b="b" l="l" r="r" t="t"/>
            <a:pathLst>
              <a:path extrusionOk="0" fill="none" h="702" w="3837">
                <a:moveTo>
                  <a:pt x="3837" y="368"/>
                </a:moveTo>
                <a:cubicBezTo>
                  <a:pt x="3837" y="368"/>
                  <a:pt x="1535" y="701"/>
                  <a:pt x="1" y="1"/>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8"/>
          <p:cNvSpPr/>
          <p:nvPr/>
        </p:nvSpPr>
        <p:spPr>
          <a:xfrm flipH="1">
            <a:off x="1432600" y="3929196"/>
            <a:ext cx="79521" cy="17458"/>
          </a:xfrm>
          <a:custGeom>
            <a:rect b="b" l="l" r="r" t="t"/>
            <a:pathLst>
              <a:path extrusionOk="0" fill="none" h="835" w="3803">
                <a:moveTo>
                  <a:pt x="3803" y="0"/>
                </a:moveTo>
                <a:cubicBezTo>
                  <a:pt x="3803" y="0"/>
                  <a:pt x="1201" y="834"/>
                  <a:pt x="0" y="0"/>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8"/>
          <p:cNvSpPr/>
          <p:nvPr/>
        </p:nvSpPr>
        <p:spPr>
          <a:xfrm flipH="1">
            <a:off x="857157" y="2294439"/>
            <a:ext cx="801438" cy="1599905"/>
          </a:xfrm>
          <a:custGeom>
            <a:rect b="b" l="l" r="r" t="t"/>
            <a:pathLst>
              <a:path extrusionOk="0" h="76523" w="38328">
                <a:moveTo>
                  <a:pt x="14844" y="1"/>
                </a:moveTo>
                <a:cubicBezTo>
                  <a:pt x="13877" y="3170"/>
                  <a:pt x="12409" y="8173"/>
                  <a:pt x="12409" y="8173"/>
                </a:cubicBezTo>
                <a:cubicBezTo>
                  <a:pt x="3970" y="19848"/>
                  <a:pt x="901" y="37461"/>
                  <a:pt x="467" y="39095"/>
                </a:cubicBezTo>
                <a:cubicBezTo>
                  <a:pt x="0" y="40730"/>
                  <a:pt x="7906" y="73287"/>
                  <a:pt x="7906" y="73287"/>
                </a:cubicBezTo>
                <a:cubicBezTo>
                  <a:pt x="8398" y="73416"/>
                  <a:pt x="8839" y="73471"/>
                  <a:pt x="9233" y="73471"/>
                </a:cubicBezTo>
                <a:cubicBezTo>
                  <a:pt x="11269" y="73471"/>
                  <a:pt x="12042" y="72019"/>
                  <a:pt x="12042" y="72019"/>
                </a:cubicBezTo>
                <a:cubicBezTo>
                  <a:pt x="12042" y="72019"/>
                  <a:pt x="11375" y="61045"/>
                  <a:pt x="11642" y="53706"/>
                </a:cubicBezTo>
                <a:cubicBezTo>
                  <a:pt x="11875" y="47468"/>
                  <a:pt x="9907" y="40130"/>
                  <a:pt x="9907" y="40130"/>
                </a:cubicBezTo>
                <a:cubicBezTo>
                  <a:pt x="11675" y="37728"/>
                  <a:pt x="21382" y="21016"/>
                  <a:pt x="21382" y="21016"/>
                </a:cubicBezTo>
                <a:cubicBezTo>
                  <a:pt x="23183" y="26953"/>
                  <a:pt x="22216" y="32457"/>
                  <a:pt x="23517" y="37928"/>
                </a:cubicBezTo>
                <a:cubicBezTo>
                  <a:pt x="24818" y="43399"/>
                  <a:pt x="23750" y="41864"/>
                  <a:pt x="23784" y="47535"/>
                </a:cubicBezTo>
                <a:cubicBezTo>
                  <a:pt x="23850" y="53172"/>
                  <a:pt x="23117" y="76522"/>
                  <a:pt x="23117" y="76522"/>
                </a:cubicBezTo>
                <a:lnTo>
                  <a:pt x="28053" y="76522"/>
                </a:lnTo>
                <a:cubicBezTo>
                  <a:pt x="28053" y="76522"/>
                  <a:pt x="33457" y="49570"/>
                  <a:pt x="33324" y="44366"/>
                </a:cubicBezTo>
                <a:cubicBezTo>
                  <a:pt x="33190" y="39196"/>
                  <a:pt x="33891" y="35259"/>
                  <a:pt x="36126" y="25719"/>
                </a:cubicBezTo>
                <a:cubicBezTo>
                  <a:pt x="38327" y="16179"/>
                  <a:pt x="33324" y="1635"/>
                  <a:pt x="33324" y="1635"/>
                </a:cubicBezTo>
                <a:lnTo>
                  <a:pt x="14844"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8"/>
          <p:cNvSpPr/>
          <p:nvPr/>
        </p:nvSpPr>
        <p:spPr>
          <a:xfrm flipH="1">
            <a:off x="1023851" y="3853469"/>
            <a:ext cx="303446" cy="307988"/>
          </a:xfrm>
          <a:custGeom>
            <a:rect b="b" l="l" r="r" t="t"/>
            <a:pathLst>
              <a:path extrusionOk="0" h="14731" w="14512">
                <a:moveTo>
                  <a:pt x="7717" y="0"/>
                </a:moveTo>
                <a:cubicBezTo>
                  <a:pt x="7293" y="0"/>
                  <a:pt x="6845" y="17"/>
                  <a:pt x="6372" y="53"/>
                </a:cubicBezTo>
                <a:cubicBezTo>
                  <a:pt x="6372" y="53"/>
                  <a:pt x="6005" y="5790"/>
                  <a:pt x="5371" y="7458"/>
                </a:cubicBezTo>
                <a:cubicBezTo>
                  <a:pt x="4704" y="9126"/>
                  <a:pt x="1268" y="11995"/>
                  <a:pt x="634" y="12495"/>
                </a:cubicBezTo>
                <a:cubicBezTo>
                  <a:pt x="1" y="12996"/>
                  <a:pt x="1" y="14730"/>
                  <a:pt x="1" y="14730"/>
                </a:cubicBezTo>
                <a:lnTo>
                  <a:pt x="14511" y="14730"/>
                </a:lnTo>
                <a:cubicBezTo>
                  <a:pt x="14344" y="12262"/>
                  <a:pt x="13944" y="9793"/>
                  <a:pt x="13377" y="7358"/>
                </a:cubicBezTo>
                <a:lnTo>
                  <a:pt x="13444" y="1354"/>
                </a:lnTo>
                <a:cubicBezTo>
                  <a:pt x="13444" y="1354"/>
                  <a:pt x="11576" y="0"/>
                  <a:pt x="7717"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8"/>
          <p:cNvSpPr/>
          <p:nvPr/>
        </p:nvSpPr>
        <p:spPr>
          <a:xfrm flipH="1">
            <a:off x="1023851" y="3853469"/>
            <a:ext cx="303446" cy="307988"/>
          </a:xfrm>
          <a:custGeom>
            <a:rect b="b" l="l" r="r" t="t"/>
            <a:pathLst>
              <a:path extrusionOk="0" h="14731" w="14512">
                <a:moveTo>
                  <a:pt x="7717" y="0"/>
                </a:moveTo>
                <a:cubicBezTo>
                  <a:pt x="7293" y="0"/>
                  <a:pt x="6845" y="17"/>
                  <a:pt x="6372" y="53"/>
                </a:cubicBezTo>
                <a:cubicBezTo>
                  <a:pt x="6372" y="53"/>
                  <a:pt x="6005" y="5790"/>
                  <a:pt x="5371" y="7458"/>
                </a:cubicBezTo>
                <a:cubicBezTo>
                  <a:pt x="4704" y="9126"/>
                  <a:pt x="1268" y="11995"/>
                  <a:pt x="634" y="12495"/>
                </a:cubicBezTo>
                <a:cubicBezTo>
                  <a:pt x="1" y="12996"/>
                  <a:pt x="1" y="14730"/>
                  <a:pt x="1" y="14730"/>
                </a:cubicBezTo>
                <a:lnTo>
                  <a:pt x="14511" y="14730"/>
                </a:lnTo>
                <a:cubicBezTo>
                  <a:pt x="14344" y="12262"/>
                  <a:pt x="13944" y="9793"/>
                  <a:pt x="13377" y="7358"/>
                </a:cubicBezTo>
                <a:lnTo>
                  <a:pt x="13444" y="1354"/>
                </a:lnTo>
                <a:cubicBezTo>
                  <a:pt x="13444" y="1354"/>
                  <a:pt x="11576" y="0"/>
                  <a:pt x="771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8"/>
          <p:cNvSpPr/>
          <p:nvPr/>
        </p:nvSpPr>
        <p:spPr>
          <a:xfrm flipH="1">
            <a:off x="1023851" y="3846883"/>
            <a:ext cx="303446" cy="314574"/>
          </a:xfrm>
          <a:custGeom>
            <a:rect b="b" l="l" r="r" t="t"/>
            <a:pathLst>
              <a:path extrusionOk="0" fill="none" h="15046" w="14512">
                <a:moveTo>
                  <a:pt x="13444" y="1669"/>
                </a:moveTo>
                <a:cubicBezTo>
                  <a:pt x="13444" y="1669"/>
                  <a:pt x="11142" y="1"/>
                  <a:pt x="6372" y="368"/>
                </a:cubicBezTo>
                <a:cubicBezTo>
                  <a:pt x="6372" y="368"/>
                  <a:pt x="6005" y="6105"/>
                  <a:pt x="5371" y="7773"/>
                </a:cubicBezTo>
                <a:cubicBezTo>
                  <a:pt x="4704" y="9441"/>
                  <a:pt x="1268" y="12310"/>
                  <a:pt x="634" y="12810"/>
                </a:cubicBezTo>
                <a:cubicBezTo>
                  <a:pt x="1" y="13311"/>
                  <a:pt x="1" y="15045"/>
                  <a:pt x="1" y="15045"/>
                </a:cubicBezTo>
                <a:lnTo>
                  <a:pt x="14511" y="15045"/>
                </a:lnTo>
                <a:cubicBezTo>
                  <a:pt x="14344" y="12577"/>
                  <a:pt x="13944" y="10108"/>
                  <a:pt x="13377" y="7673"/>
                </a:cubicBezTo>
                <a:close/>
              </a:path>
            </a:pathLst>
          </a:custGeom>
          <a:solidFill>
            <a:srgbClr val="191919"/>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8"/>
          <p:cNvSpPr/>
          <p:nvPr/>
        </p:nvSpPr>
        <p:spPr>
          <a:xfrm flipH="1">
            <a:off x="1143833" y="4033106"/>
            <a:ext cx="110928" cy="36985"/>
          </a:xfrm>
          <a:custGeom>
            <a:rect b="b" l="l" r="r" t="t"/>
            <a:pathLst>
              <a:path extrusionOk="0" fill="none" h="1769" w="5305">
                <a:moveTo>
                  <a:pt x="5305" y="1768"/>
                </a:moveTo>
                <a:cubicBezTo>
                  <a:pt x="5305" y="1768"/>
                  <a:pt x="2236" y="0"/>
                  <a:pt x="1" y="1335"/>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8"/>
          <p:cNvSpPr/>
          <p:nvPr/>
        </p:nvSpPr>
        <p:spPr>
          <a:xfrm flipH="1">
            <a:off x="1127795" y="4010087"/>
            <a:ext cx="98361" cy="34895"/>
          </a:xfrm>
          <a:custGeom>
            <a:rect b="b" l="l" r="r" t="t"/>
            <a:pathLst>
              <a:path extrusionOk="0" fill="none" h="1669" w="4704">
                <a:moveTo>
                  <a:pt x="4704" y="1668"/>
                </a:moveTo>
                <a:cubicBezTo>
                  <a:pt x="4704" y="1668"/>
                  <a:pt x="2536" y="1"/>
                  <a:pt x="0" y="901"/>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8"/>
          <p:cNvSpPr/>
          <p:nvPr/>
        </p:nvSpPr>
        <p:spPr>
          <a:xfrm flipH="1">
            <a:off x="1108955" y="3968251"/>
            <a:ext cx="99762" cy="37675"/>
          </a:xfrm>
          <a:custGeom>
            <a:rect b="b" l="l" r="r" t="t"/>
            <a:pathLst>
              <a:path extrusionOk="0" fill="none" h="1802" w="4771">
                <a:moveTo>
                  <a:pt x="4770" y="1801"/>
                </a:moveTo>
                <a:cubicBezTo>
                  <a:pt x="4770" y="1801"/>
                  <a:pt x="2469" y="0"/>
                  <a:pt x="0" y="1134"/>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8"/>
          <p:cNvSpPr/>
          <p:nvPr/>
        </p:nvSpPr>
        <p:spPr>
          <a:xfrm flipH="1">
            <a:off x="1101971" y="3926394"/>
            <a:ext cx="101874" cy="32114"/>
          </a:xfrm>
          <a:custGeom>
            <a:rect b="b" l="l" r="r" t="t"/>
            <a:pathLst>
              <a:path extrusionOk="0" fill="none" h="1536" w="4872">
                <a:moveTo>
                  <a:pt x="4871" y="1535"/>
                </a:moveTo>
                <a:cubicBezTo>
                  <a:pt x="4871" y="1535"/>
                  <a:pt x="2036" y="1"/>
                  <a:pt x="1" y="1168"/>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8"/>
          <p:cNvSpPr/>
          <p:nvPr/>
        </p:nvSpPr>
        <p:spPr>
          <a:xfrm flipH="1">
            <a:off x="1023851" y="4161436"/>
            <a:ext cx="306938" cy="22329"/>
          </a:xfrm>
          <a:custGeom>
            <a:rect b="b" l="l" r="r" t="t"/>
            <a:pathLst>
              <a:path extrusionOk="0" h="1068" w="14679">
                <a:moveTo>
                  <a:pt x="168" y="0"/>
                </a:moveTo>
                <a:lnTo>
                  <a:pt x="1" y="534"/>
                </a:lnTo>
                <a:cubicBezTo>
                  <a:pt x="735" y="901"/>
                  <a:pt x="1569" y="1068"/>
                  <a:pt x="2403" y="1068"/>
                </a:cubicBezTo>
                <a:lnTo>
                  <a:pt x="10208" y="1068"/>
                </a:lnTo>
                <a:cubicBezTo>
                  <a:pt x="10642" y="834"/>
                  <a:pt x="11126" y="717"/>
                  <a:pt x="11609" y="717"/>
                </a:cubicBezTo>
                <a:cubicBezTo>
                  <a:pt x="12093" y="717"/>
                  <a:pt x="12577" y="834"/>
                  <a:pt x="13010" y="1068"/>
                </a:cubicBezTo>
                <a:lnTo>
                  <a:pt x="14678" y="1068"/>
                </a:lnTo>
                <a:lnTo>
                  <a:pt x="14678" y="0"/>
                </a:lnTo>
                <a:close/>
              </a:path>
            </a:pathLst>
          </a:custGeom>
          <a:solidFill>
            <a:srgbClr val="D0E1A3"/>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8"/>
          <p:cNvSpPr/>
          <p:nvPr/>
        </p:nvSpPr>
        <p:spPr>
          <a:xfrm flipH="1">
            <a:off x="621396" y="1327132"/>
            <a:ext cx="1283435" cy="1177970"/>
          </a:xfrm>
          <a:custGeom>
            <a:rect b="b" l="l" r="r" t="t"/>
            <a:pathLst>
              <a:path extrusionOk="0" h="56342" w="61379">
                <a:moveTo>
                  <a:pt x="8407" y="0"/>
                </a:moveTo>
                <a:lnTo>
                  <a:pt x="8407" y="2035"/>
                </a:lnTo>
                <a:cubicBezTo>
                  <a:pt x="8407" y="2035"/>
                  <a:pt x="6272" y="7072"/>
                  <a:pt x="6439" y="14344"/>
                </a:cubicBezTo>
                <a:cubicBezTo>
                  <a:pt x="6572" y="21582"/>
                  <a:pt x="1" y="24418"/>
                  <a:pt x="19782" y="31023"/>
                </a:cubicBezTo>
                <a:cubicBezTo>
                  <a:pt x="19782" y="31023"/>
                  <a:pt x="19148" y="42898"/>
                  <a:pt x="21283" y="48168"/>
                </a:cubicBezTo>
                <a:cubicBezTo>
                  <a:pt x="21283" y="48168"/>
                  <a:pt x="37161" y="56141"/>
                  <a:pt x="47301" y="56207"/>
                </a:cubicBezTo>
                <a:cubicBezTo>
                  <a:pt x="47301" y="56207"/>
                  <a:pt x="47506" y="56342"/>
                  <a:pt x="47710" y="56342"/>
                </a:cubicBezTo>
                <a:cubicBezTo>
                  <a:pt x="48180" y="56342"/>
                  <a:pt x="48649" y="55627"/>
                  <a:pt x="46601" y="50903"/>
                </a:cubicBezTo>
                <a:lnTo>
                  <a:pt x="50003" y="46233"/>
                </a:lnTo>
                <a:cubicBezTo>
                  <a:pt x="50003" y="46233"/>
                  <a:pt x="53687" y="52673"/>
                  <a:pt x="56821" y="52673"/>
                </a:cubicBezTo>
                <a:cubicBezTo>
                  <a:pt x="57253" y="52673"/>
                  <a:pt x="57675" y="52550"/>
                  <a:pt x="58076" y="52271"/>
                </a:cubicBezTo>
                <a:cubicBezTo>
                  <a:pt x="61378" y="49969"/>
                  <a:pt x="58743" y="25252"/>
                  <a:pt x="53239" y="21749"/>
                </a:cubicBezTo>
                <a:cubicBezTo>
                  <a:pt x="51671" y="20715"/>
                  <a:pt x="49937" y="19948"/>
                  <a:pt x="48102" y="19448"/>
                </a:cubicBezTo>
                <a:cubicBezTo>
                  <a:pt x="48102" y="19448"/>
                  <a:pt x="47606" y="18952"/>
                  <a:pt x="47128" y="18952"/>
                </a:cubicBezTo>
                <a:cubicBezTo>
                  <a:pt x="46939" y="18952"/>
                  <a:pt x="46752" y="19030"/>
                  <a:pt x="46601" y="19247"/>
                </a:cubicBezTo>
                <a:cubicBezTo>
                  <a:pt x="46066" y="20024"/>
                  <a:pt x="44929" y="20312"/>
                  <a:pt x="43537" y="20312"/>
                </a:cubicBezTo>
                <a:cubicBezTo>
                  <a:pt x="39545" y="20312"/>
                  <a:pt x="33458" y="17947"/>
                  <a:pt x="33458" y="17947"/>
                </a:cubicBezTo>
                <a:cubicBezTo>
                  <a:pt x="33458" y="17947"/>
                  <a:pt x="32854" y="17278"/>
                  <a:pt x="31364" y="17278"/>
                </a:cubicBezTo>
                <a:cubicBezTo>
                  <a:pt x="31329" y="17278"/>
                  <a:pt x="31293" y="17279"/>
                  <a:pt x="31257" y="17279"/>
                </a:cubicBezTo>
                <a:cubicBezTo>
                  <a:pt x="30189" y="16379"/>
                  <a:pt x="28855" y="15845"/>
                  <a:pt x="27487" y="15745"/>
                </a:cubicBezTo>
                <a:cubicBezTo>
                  <a:pt x="27363" y="15736"/>
                  <a:pt x="27223" y="15732"/>
                  <a:pt x="27068" y="15732"/>
                </a:cubicBezTo>
                <a:cubicBezTo>
                  <a:pt x="24831" y="15732"/>
                  <a:pt x="19626" y="16602"/>
                  <a:pt x="17256" y="16602"/>
                </a:cubicBezTo>
                <a:cubicBezTo>
                  <a:pt x="16715" y="16602"/>
                  <a:pt x="16322" y="16557"/>
                  <a:pt x="16146" y="16445"/>
                </a:cubicBezTo>
                <a:cubicBezTo>
                  <a:pt x="15145" y="15812"/>
                  <a:pt x="13177" y="0"/>
                  <a:pt x="13177"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8"/>
          <p:cNvSpPr/>
          <p:nvPr/>
        </p:nvSpPr>
        <p:spPr>
          <a:xfrm flipH="1">
            <a:off x="621396" y="1327132"/>
            <a:ext cx="1283435" cy="1205840"/>
          </a:xfrm>
          <a:custGeom>
            <a:rect b="b" l="l" r="r" t="t"/>
            <a:pathLst>
              <a:path extrusionOk="0" fill="none" h="57675" w="61379">
                <a:moveTo>
                  <a:pt x="53239" y="21749"/>
                </a:moveTo>
                <a:cubicBezTo>
                  <a:pt x="51671" y="20715"/>
                  <a:pt x="49937" y="19948"/>
                  <a:pt x="48102" y="19448"/>
                </a:cubicBezTo>
                <a:cubicBezTo>
                  <a:pt x="48102" y="19448"/>
                  <a:pt x="47135" y="18480"/>
                  <a:pt x="46601" y="19247"/>
                </a:cubicBezTo>
                <a:cubicBezTo>
                  <a:pt x="44533" y="22250"/>
                  <a:pt x="33458" y="17947"/>
                  <a:pt x="33458" y="17947"/>
                </a:cubicBezTo>
                <a:cubicBezTo>
                  <a:pt x="33458" y="17947"/>
                  <a:pt x="32824" y="17246"/>
                  <a:pt x="31257" y="17279"/>
                </a:cubicBezTo>
                <a:cubicBezTo>
                  <a:pt x="30189" y="16379"/>
                  <a:pt x="28855" y="15845"/>
                  <a:pt x="27487" y="15745"/>
                </a:cubicBezTo>
                <a:cubicBezTo>
                  <a:pt x="25152" y="15578"/>
                  <a:pt x="17147" y="17079"/>
                  <a:pt x="16146" y="16445"/>
                </a:cubicBezTo>
                <a:cubicBezTo>
                  <a:pt x="15145" y="15812"/>
                  <a:pt x="13177" y="0"/>
                  <a:pt x="13177" y="0"/>
                </a:cubicBezTo>
                <a:lnTo>
                  <a:pt x="8407" y="0"/>
                </a:lnTo>
                <a:lnTo>
                  <a:pt x="8407" y="2035"/>
                </a:lnTo>
                <a:cubicBezTo>
                  <a:pt x="8407" y="2035"/>
                  <a:pt x="6272" y="7072"/>
                  <a:pt x="6439" y="14344"/>
                </a:cubicBezTo>
                <a:cubicBezTo>
                  <a:pt x="6572" y="21582"/>
                  <a:pt x="1" y="24418"/>
                  <a:pt x="19782" y="31023"/>
                </a:cubicBezTo>
                <a:cubicBezTo>
                  <a:pt x="19782" y="31023"/>
                  <a:pt x="19148" y="42898"/>
                  <a:pt x="21283" y="48168"/>
                </a:cubicBezTo>
                <a:cubicBezTo>
                  <a:pt x="21283" y="48168"/>
                  <a:pt x="37161" y="56141"/>
                  <a:pt x="47301" y="56207"/>
                </a:cubicBezTo>
                <a:cubicBezTo>
                  <a:pt x="47301" y="56207"/>
                  <a:pt x="49536" y="57675"/>
                  <a:pt x="46601" y="50903"/>
                </a:cubicBezTo>
                <a:lnTo>
                  <a:pt x="50003" y="46233"/>
                </a:lnTo>
                <a:cubicBezTo>
                  <a:pt x="50003" y="46233"/>
                  <a:pt x="54773" y="54573"/>
                  <a:pt x="58076" y="52271"/>
                </a:cubicBezTo>
                <a:cubicBezTo>
                  <a:pt x="61378" y="49969"/>
                  <a:pt x="58743" y="25252"/>
                  <a:pt x="53239" y="21749"/>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8"/>
          <p:cNvSpPr/>
          <p:nvPr/>
        </p:nvSpPr>
        <p:spPr>
          <a:xfrm flipH="1">
            <a:off x="930404" y="1519607"/>
            <a:ext cx="288767" cy="320575"/>
          </a:xfrm>
          <a:custGeom>
            <a:rect b="b" l="l" r="r" t="t"/>
            <a:pathLst>
              <a:path extrusionOk="0" h="15333" w="13810">
                <a:moveTo>
                  <a:pt x="12442" y="1"/>
                </a:moveTo>
                <a:cubicBezTo>
                  <a:pt x="12442" y="1"/>
                  <a:pt x="967" y="1269"/>
                  <a:pt x="3169" y="3704"/>
                </a:cubicBezTo>
                <a:cubicBezTo>
                  <a:pt x="3603" y="4171"/>
                  <a:pt x="3936" y="4671"/>
                  <a:pt x="4203" y="5205"/>
                </a:cubicBezTo>
                <a:cubicBezTo>
                  <a:pt x="5037" y="6873"/>
                  <a:pt x="4670" y="8207"/>
                  <a:pt x="4336" y="8540"/>
                </a:cubicBezTo>
                <a:cubicBezTo>
                  <a:pt x="4303" y="8574"/>
                  <a:pt x="4270" y="8574"/>
                  <a:pt x="4236" y="8607"/>
                </a:cubicBezTo>
                <a:cubicBezTo>
                  <a:pt x="3943" y="8769"/>
                  <a:pt x="3217" y="8814"/>
                  <a:pt x="2495" y="8814"/>
                </a:cubicBezTo>
                <a:cubicBezTo>
                  <a:pt x="1577" y="8814"/>
                  <a:pt x="667" y="8741"/>
                  <a:pt x="667" y="8741"/>
                </a:cubicBezTo>
                <a:lnTo>
                  <a:pt x="667" y="8741"/>
                </a:lnTo>
                <a:cubicBezTo>
                  <a:pt x="667" y="8741"/>
                  <a:pt x="0" y="14978"/>
                  <a:pt x="4403" y="15312"/>
                </a:cubicBezTo>
                <a:cubicBezTo>
                  <a:pt x="4567" y="15326"/>
                  <a:pt x="4730" y="15332"/>
                  <a:pt x="4894" y="15332"/>
                </a:cubicBezTo>
                <a:cubicBezTo>
                  <a:pt x="9515" y="15332"/>
                  <a:pt x="13810" y="10041"/>
                  <a:pt x="13810" y="10041"/>
                </a:cubicBezTo>
                <a:cubicBezTo>
                  <a:pt x="13810" y="10041"/>
                  <a:pt x="11208" y="9941"/>
                  <a:pt x="10908" y="8741"/>
                </a:cubicBezTo>
                <a:cubicBezTo>
                  <a:pt x="9840" y="4971"/>
                  <a:pt x="12442" y="1"/>
                  <a:pt x="12442" y="1"/>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8"/>
          <p:cNvSpPr/>
          <p:nvPr/>
        </p:nvSpPr>
        <p:spPr>
          <a:xfrm flipH="1">
            <a:off x="1026653" y="1610868"/>
            <a:ext cx="104634" cy="88543"/>
          </a:xfrm>
          <a:custGeom>
            <a:rect b="b" l="l" r="r" t="t"/>
            <a:pathLst>
              <a:path extrusionOk="0" h="4235" w="5004">
                <a:moveTo>
                  <a:pt x="3407" y="1"/>
                </a:moveTo>
                <a:cubicBezTo>
                  <a:pt x="2402" y="1"/>
                  <a:pt x="1093" y="163"/>
                  <a:pt x="0" y="840"/>
                </a:cubicBezTo>
                <a:cubicBezTo>
                  <a:pt x="834" y="2508"/>
                  <a:pt x="467" y="3842"/>
                  <a:pt x="100" y="4175"/>
                </a:cubicBezTo>
                <a:cubicBezTo>
                  <a:pt x="329" y="4216"/>
                  <a:pt x="549" y="4235"/>
                  <a:pt x="759" y="4235"/>
                </a:cubicBezTo>
                <a:cubicBezTo>
                  <a:pt x="3863" y="4235"/>
                  <a:pt x="5004" y="139"/>
                  <a:pt x="5004" y="139"/>
                </a:cubicBezTo>
                <a:cubicBezTo>
                  <a:pt x="5004" y="139"/>
                  <a:pt x="4335" y="1"/>
                  <a:pt x="3407" y="1"/>
                </a:cubicBezTo>
                <a:close/>
              </a:path>
            </a:pathLst>
          </a:custGeom>
          <a:solidFill>
            <a:srgbClr val="2632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8"/>
          <p:cNvSpPr/>
          <p:nvPr/>
        </p:nvSpPr>
        <p:spPr>
          <a:xfrm flipH="1">
            <a:off x="948512" y="1268570"/>
            <a:ext cx="346688" cy="410414"/>
          </a:xfrm>
          <a:custGeom>
            <a:rect b="b" l="l" r="r" t="t"/>
            <a:pathLst>
              <a:path extrusionOk="0" h="19630" w="16580">
                <a:moveTo>
                  <a:pt x="9131" y="0"/>
                </a:moveTo>
                <a:cubicBezTo>
                  <a:pt x="8726" y="0"/>
                  <a:pt x="8296" y="32"/>
                  <a:pt x="7839" y="99"/>
                </a:cubicBezTo>
                <a:cubicBezTo>
                  <a:pt x="0" y="1267"/>
                  <a:pt x="3769" y="12842"/>
                  <a:pt x="4570" y="15711"/>
                </a:cubicBezTo>
                <a:cubicBezTo>
                  <a:pt x="4858" y="16734"/>
                  <a:pt x="7907" y="19630"/>
                  <a:pt x="9481" y="19630"/>
                </a:cubicBezTo>
                <a:cubicBezTo>
                  <a:pt x="9548" y="19630"/>
                  <a:pt x="9612" y="19624"/>
                  <a:pt x="9674" y="19613"/>
                </a:cubicBezTo>
                <a:cubicBezTo>
                  <a:pt x="10808" y="19380"/>
                  <a:pt x="14911" y="15911"/>
                  <a:pt x="15144" y="14476"/>
                </a:cubicBezTo>
                <a:cubicBezTo>
                  <a:pt x="15682" y="10838"/>
                  <a:pt x="16580" y="0"/>
                  <a:pt x="9131" y="0"/>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8"/>
          <p:cNvSpPr/>
          <p:nvPr/>
        </p:nvSpPr>
        <p:spPr>
          <a:xfrm flipH="1">
            <a:off x="922019" y="1240659"/>
            <a:ext cx="450610" cy="405208"/>
          </a:xfrm>
          <a:custGeom>
            <a:rect b="b" l="l" r="r" t="t"/>
            <a:pathLst>
              <a:path extrusionOk="0" h="19381" w="21550">
                <a:moveTo>
                  <a:pt x="12176" y="0"/>
                </a:moveTo>
                <a:cubicBezTo>
                  <a:pt x="2169" y="33"/>
                  <a:pt x="0" y="12342"/>
                  <a:pt x="5304" y="19381"/>
                </a:cubicBezTo>
                <a:cubicBezTo>
                  <a:pt x="5304" y="19381"/>
                  <a:pt x="4103" y="3636"/>
                  <a:pt x="14444" y="3036"/>
                </a:cubicBezTo>
                <a:cubicBezTo>
                  <a:pt x="14444" y="3036"/>
                  <a:pt x="14444" y="8806"/>
                  <a:pt x="19648" y="10474"/>
                </a:cubicBezTo>
                <a:lnTo>
                  <a:pt x="21549" y="4770"/>
                </a:lnTo>
                <a:lnTo>
                  <a:pt x="12176" y="0"/>
                </a:lnTo>
                <a:close/>
              </a:path>
            </a:pathLst>
          </a:custGeom>
          <a:solidFill>
            <a:srgbClr val="19191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8"/>
          <p:cNvSpPr/>
          <p:nvPr/>
        </p:nvSpPr>
        <p:spPr>
          <a:xfrm flipH="1">
            <a:off x="919928" y="1431042"/>
            <a:ext cx="66389" cy="102342"/>
          </a:xfrm>
          <a:custGeom>
            <a:rect b="b" l="l" r="r" t="t"/>
            <a:pathLst>
              <a:path extrusionOk="0" h="4895" w="3175">
                <a:moveTo>
                  <a:pt x="1609" y="0"/>
                </a:moveTo>
                <a:cubicBezTo>
                  <a:pt x="909" y="0"/>
                  <a:pt x="0" y="1203"/>
                  <a:pt x="105" y="1702"/>
                </a:cubicBezTo>
                <a:lnTo>
                  <a:pt x="372" y="4737"/>
                </a:lnTo>
                <a:cubicBezTo>
                  <a:pt x="476" y="4850"/>
                  <a:pt x="587" y="4895"/>
                  <a:pt x="701" y="4895"/>
                </a:cubicBezTo>
                <a:cubicBezTo>
                  <a:pt x="1027" y="4895"/>
                  <a:pt x="1385" y="4526"/>
                  <a:pt x="1707" y="4304"/>
                </a:cubicBezTo>
                <a:cubicBezTo>
                  <a:pt x="2607" y="3637"/>
                  <a:pt x="3174" y="2002"/>
                  <a:pt x="2107" y="301"/>
                </a:cubicBezTo>
                <a:cubicBezTo>
                  <a:pt x="1972" y="88"/>
                  <a:pt x="1798" y="0"/>
                  <a:pt x="160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8"/>
          <p:cNvSpPr/>
          <p:nvPr/>
        </p:nvSpPr>
        <p:spPr>
          <a:xfrm flipH="1">
            <a:off x="919928" y="1416407"/>
            <a:ext cx="66996" cy="122748"/>
          </a:xfrm>
          <a:custGeom>
            <a:rect b="b" l="l" r="r" t="t"/>
            <a:pathLst>
              <a:path extrusionOk="0" fill="none" h="5871" w="3204">
                <a:moveTo>
                  <a:pt x="134" y="2402"/>
                </a:moveTo>
                <a:cubicBezTo>
                  <a:pt x="1" y="1768"/>
                  <a:pt x="1502" y="0"/>
                  <a:pt x="2136" y="1001"/>
                </a:cubicBezTo>
                <a:cubicBezTo>
                  <a:pt x="3203" y="2702"/>
                  <a:pt x="2636" y="4337"/>
                  <a:pt x="1736" y="5004"/>
                </a:cubicBezTo>
                <a:cubicBezTo>
                  <a:pt x="1302" y="5304"/>
                  <a:pt x="802" y="5871"/>
                  <a:pt x="401" y="543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8"/>
          <p:cNvSpPr/>
          <p:nvPr/>
        </p:nvSpPr>
        <p:spPr>
          <a:xfrm flipH="1">
            <a:off x="866671" y="1392510"/>
            <a:ext cx="155633" cy="163998"/>
          </a:xfrm>
          <a:custGeom>
            <a:rect b="b" l="l" r="r" t="t"/>
            <a:pathLst>
              <a:path extrusionOk="0" h="7844" w="7443">
                <a:moveTo>
                  <a:pt x="2918" y="0"/>
                </a:moveTo>
                <a:cubicBezTo>
                  <a:pt x="0" y="0"/>
                  <a:pt x="244" y="7324"/>
                  <a:pt x="2894" y="7815"/>
                </a:cubicBezTo>
                <a:cubicBezTo>
                  <a:pt x="2998" y="7834"/>
                  <a:pt x="3101" y="7844"/>
                  <a:pt x="3203" y="7844"/>
                </a:cubicBezTo>
                <a:cubicBezTo>
                  <a:pt x="6037" y="7844"/>
                  <a:pt x="7442" y="428"/>
                  <a:pt x="3094" y="9"/>
                </a:cubicBezTo>
                <a:cubicBezTo>
                  <a:pt x="3034" y="3"/>
                  <a:pt x="2975" y="0"/>
                  <a:pt x="2918" y="0"/>
                </a:cubicBezTo>
                <a:close/>
              </a:path>
            </a:pathLst>
          </a:custGeom>
          <a:solidFill>
            <a:srgbClr val="999999"/>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8"/>
          <p:cNvSpPr/>
          <p:nvPr/>
        </p:nvSpPr>
        <p:spPr>
          <a:xfrm flipH="1">
            <a:off x="922019" y="1235871"/>
            <a:ext cx="239963" cy="195882"/>
          </a:xfrm>
          <a:custGeom>
            <a:rect b="b" l="l" r="r" t="t"/>
            <a:pathLst>
              <a:path extrusionOk="0" h="9369" w="11476">
                <a:moveTo>
                  <a:pt x="2496" y="1"/>
                </a:moveTo>
                <a:cubicBezTo>
                  <a:pt x="857" y="1"/>
                  <a:pt x="0" y="663"/>
                  <a:pt x="0" y="663"/>
                </a:cubicBezTo>
                <a:cubicBezTo>
                  <a:pt x="72" y="662"/>
                  <a:pt x="144" y="661"/>
                  <a:pt x="215" y="661"/>
                </a:cubicBezTo>
                <a:cubicBezTo>
                  <a:pt x="9613" y="661"/>
                  <a:pt x="10007" y="9369"/>
                  <a:pt x="10007" y="9369"/>
                </a:cubicBezTo>
                <a:lnTo>
                  <a:pt x="11475" y="9369"/>
                </a:lnTo>
                <a:cubicBezTo>
                  <a:pt x="11475" y="3031"/>
                  <a:pt x="6972" y="930"/>
                  <a:pt x="4237" y="229"/>
                </a:cubicBezTo>
                <a:cubicBezTo>
                  <a:pt x="3583" y="64"/>
                  <a:pt x="3003" y="1"/>
                  <a:pt x="2496" y="1"/>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8"/>
          <p:cNvSpPr/>
          <p:nvPr/>
        </p:nvSpPr>
        <p:spPr>
          <a:xfrm flipH="1">
            <a:off x="875474" y="1414860"/>
            <a:ext cx="114064" cy="119842"/>
          </a:xfrm>
          <a:custGeom>
            <a:rect b="b" l="l" r="r" t="t"/>
            <a:pathLst>
              <a:path extrusionOk="0" h="5732" w="5455">
                <a:moveTo>
                  <a:pt x="2156" y="0"/>
                </a:moveTo>
                <a:cubicBezTo>
                  <a:pt x="0" y="0"/>
                  <a:pt x="200" y="5352"/>
                  <a:pt x="2127" y="5711"/>
                </a:cubicBezTo>
                <a:cubicBezTo>
                  <a:pt x="2202" y="5725"/>
                  <a:pt x="2275" y="5731"/>
                  <a:pt x="2347" y="5731"/>
                </a:cubicBezTo>
                <a:cubicBezTo>
                  <a:pt x="4437" y="5731"/>
                  <a:pt x="5454" y="298"/>
                  <a:pt x="2294" y="7"/>
                </a:cubicBezTo>
                <a:cubicBezTo>
                  <a:pt x="2247" y="3"/>
                  <a:pt x="2201" y="0"/>
                  <a:pt x="2156" y="0"/>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8"/>
          <p:cNvSpPr/>
          <p:nvPr/>
        </p:nvSpPr>
        <p:spPr>
          <a:xfrm flipH="1">
            <a:off x="678606" y="2605918"/>
            <a:ext cx="398984" cy="527810"/>
          </a:xfrm>
          <a:custGeom>
            <a:rect b="b" l="l" r="r" t="t"/>
            <a:pathLst>
              <a:path extrusionOk="0" h="25245" w="19081">
                <a:moveTo>
                  <a:pt x="16335" y="1"/>
                </a:moveTo>
                <a:cubicBezTo>
                  <a:pt x="16216" y="1"/>
                  <a:pt x="16095" y="26"/>
                  <a:pt x="15979" y="80"/>
                </a:cubicBezTo>
                <a:lnTo>
                  <a:pt x="601" y="7552"/>
                </a:lnTo>
                <a:cubicBezTo>
                  <a:pt x="234" y="7752"/>
                  <a:pt x="1" y="8153"/>
                  <a:pt x="67" y="8586"/>
                </a:cubicBezTo>
                <a:lnTo>
                  <a:pt x="2135" y="24531"/>
                </a:lnTo>
                <a:cubicBezTo>
                  <a:pt x="2212" y="24966"/>
                  <a:pt x="2584" y="25245"/>
                  <a:pt x="2979" y="25245"/>
                </a:cubicBezTo>
                <a:cubicBezTo>
                  <a:pt x="3098" y="25245"/>
                  <a:pt x="3220" y="25219"/>
                  <a:pt x="3336" y="25165"/>
                </a:cubicBezTo>
                <a:lnTo>
                  <a:pt x="18480" y="17326"/>
                </a:lnTo>
                <a:cubicBezTo>
                  <a:pt x="18847" y="17126"/>
                  <a:pt x="19081" y="16725"/>
                  <a:pt x="19014" y="16325"/>
                </a:cubicBezTo>
                <a:lnTo>
                  <a:pt x="17146" y="714"/>
                </a:lnTo>
                <a:cubicBezTo>
                  <a:pt x="17095" y="279"/>
                  <a:pt x="16729" y="1"/>
                  <a:pt x="16335" y="1"/>
                </a:cubicBezTo>
                <a:close/>
              </a:path>
            </a:pathLst>
          </a:custGeom>
          <a:solidFill>
            <a:srgbClr val="BFBFB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8"/>
          <p:cNvSpPr/>
          <p:nvPr/>
        </p:nvSpPr>
        <p:spPr>
          <a:xfrm flipH="1">
            <a:off x="661167" y="2616100"/>
            <a:ext cx="398984" cy="527684"/>
          </a:xfrm>
          <a:custGeom>
            <a:rect b="b" l="l" r="r" t="t"/>
            <a:pathLst>
              <a:path extrusionOk="0" h="25239" w="19081">
                <a:moveTo>
                  <a:pt x="16347" y="0"/>
                </a:moveTo>
                <a:cubicBezTo>
                  <a:pt x="16224" y="0"/>
                  <a:pt x="16099" y="30"/>
                  <a:pt x="15979" y="94"/>
                </a:cubicBezTo>
                <a:lnTo>
                  <a:pt x="601" y="7566"/>
                </a:lnTo>
                <a:cubicBezTo>
                  <a:pt x="234" y="7766"/>
                  <a:pt x="0" y="8166"/>
                  <a:pt x="67" y="8600"/>
                </a:cubicBezTo>
                <a:lnTo>
                  <a:pt x="2135" y="24511"/>
                </a:lnTo>
                <a:cubicBezTo>
                  <a:pt x="2211" y="24942"/>
                  <a:pt x="2577" y="25238"/>
                  <a:pt x="2967" y="25238"/>
                </a:cubicBezTo>
                <a:cubicBezTo>
                  <a:pt x="3090" y="25238"/>
                  <a:pt x="3216" y="25209"/>
                  <a:pt x="3336" y="25145"/>
                </a:cubicBezTo>
                <a:lnTo>
                  <a:pt x="18480" y="17339"/>
                </a:lnTo>
                <a:cubicBezTo>
                  <a:pt x="18847" y="17139"/>
                  <a:pt x="19081" y="16739"/>
                  <a:pt x="19014" y="16305"/>
                </a:cubicBezTo>
                <a:lnTo>
                  <a:pt x="17146" y="727"/>
                </a:lnTo>
                <a:cubicBezTo>
                  <a:pt x="17095" y="296"/>
                  <a:pt x="16736" y="0"/>
                  <a:pt x="16347" y="0"/>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8"/>
          <p:cNvSpPr/>
          <p:nvPr/>
        </p:nvSpPr>
        <p:spPr>
          <a:xfrm flipH="1">
            <a:off x="825771" y="2831448"/>
            <a:ext cx="51627" cy="80933"/>
          </a:xfrm>
          <a:custGeom>
            <a:rect b="b" l="l" r="r" t="t"/>
            <a:pathLst>
              <a:path extrusionOk="0" h="3871" w="2469">
                <a:moveTo>
                  <a:pt x="1234" y="1"/>
                </a:moveTo>
                <a:cubicBezTo>
                  <a:pt x="967" y="1"/>
                  <a:pt x="734" y="134"/>
                  <a:pt x="534" y="301"/>
                </a:cubicBezTo>
                <a:cubicBezTo>
                  <a:pt x="567" y="468"/>
                  <a:pt x="567" y="635"/>
                  <a:pt x="600" y="768"/>
                </a:cubicBezTo>
                <a:cubicBezTo>
                  <a:pt x="600" y="1369"/>
                  <a:pt x="400" y="1969"/>
                  <a:pt x="0" y="2403"/>
                </a:cubicBezTo>
                <a:cubicBezTo>
                  <a:pt x="133" y="3237"/>
                  <a:pt x="634" y="3870"/>
                  <a:pt x="1234" y="3870"/>
                </a:cubicBezTo>
                <a:cubicBezTo>
                  <a:pt x="1901" y="3870"/>
                  <a:pt x="2468" y="3003"/>
                  <a:pt x="2468" y="1936"/>
                </a:cubicBezTo>
                <a:cubicBezTo>
                  <a:pt x="2468" y="868"/>
                  <a:pt x="1935" y="1"/>
                  <a:pt x="1234" y="1"/>
                </a:cubicBezTo>
                <a:close/>
              </a:path>
            </a:pathLst>
          </a:custGeom>
          <a:solidFill>
            <a:srgbClr val="D0E1A3"/>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8"/>
          <p:cNvSpPr/>
          <p:nvPr/>
        </p:nvSpPr>
        <p:spPr>
          <a:xfrm flipH="1">
            <a:off x="673713" y="2532972"/>
            <a:ext cx="191996" cy="575855"/>
          </a:xfrm>
          <a:custGeom>
            <a:rect b="b" l="l" r="r" t="t"/>
            <a:pathLst>
              <a:path extrusionOk="0" h="27543" w="9182">
                <a:moveTo>
                  <a:pt x="2710" y="0"/>
                </a:moveTo>
                <a:lnTo>
                  <a:pt x="4244" y="18146"/>
                </a:lnTo>
                <a:cubicBezTo>
                  <a:pt x="4244" y="18146"/>
                  <a:pt x="3377" y="20581"/>
                  <a:pt x="2710" y="21349"/>
                </a:cubicBezTo>
                <a:cubicBezTo>
                  <a:pt x="2043" y="22116"/>
                  <a:pt x="842" y="26085"/>
                  <a:pt x="242" y="26853"/>
                </a:cubicBezTo>
                <a:cubicBezTo>
                  <a:pt x="1" y="27161"/>
                  <a:pt x="7" y="27377"/>
                  <a:pt x="209" y="27377"/>
                </a:cubicBezTo>
                <a:cubicBezTo>
                  <a:pt x="509" y="27377"/>
                  <a:pt x="1245" y="26896"/>
                  <a:pt x="2243" y="25518"/>
                </a:cubicBezTo>
                <a:cubicBezTo>
                  <a:pt x="2777" y="26085"/>
                  <a:pt x="3277" y="26719"/>
                  <a:pt x="3711" y="27386"/>
                </a:cubicBezTo>
                <a:cubicBezTo>
                  <a:pt x="3760" y="27496"/>
                  <a:pt x="3826" y="27543"/>
                  <a:pt x="3905" y="27543"/>
                </a:cubicBezTo>
                <a:cubicBezTo>
                  <a:pt x="4305" y="27543"/>
                  <a:pt x="5038" y="26353"/>
                  <a:pt x="5679" y="26185"/>
                </a:cubicBezTo>
                <a:cubicBezTo>
                  <a:pt x="6446" y="25952"/>
                  <a:pt x="7980" y="25418"/>
                  <a:pt x="7980" y="24651"/>
                </a:cubicBezTo>
                <a:cubicBezTo>
                  <a:pt x="7980" y="23884"/>
                  <a:pt x="8981" y="23350"/>
                  <a:pt x="9081" y="22316"/>
                </a:cubicBezTo>
                <a:cubicBezTo>
                  <a:pt x="9181" y="21315"/>
                  <a:pt x="8081" y="17479"/>
                  <a:pt x="8081" y="17479"/>
                </a:cubicBezTo>
                <a:lnTo>
                  <a:pt x="8548" y="701"/>
                </a:lnTo>
                <a:lnTo>
                  <a:pt x="2710" y="0"/>
                </a:lnTo>
                <a:close/>
              </a:path>
            </a:pathLst>
          </a:custGeom>
          <a:solidFill>
            <a:srgbClr val="FFFFFF"/>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8"/>
          <p:cNvSpPr/>
          <p:nvPr/>
        </p:nvSpPr>
        <p:spPr>
          <a:xfrm flipH="1">
            <a:off x="650691" y="1905287"/>
            <a:ext cx="264386" cy="786247"/>
          </a:xfrm>
          <a:custGeom>
            <a:rect b="b" l="l" r="r" t="t"/>
            <a:pathLst>
              <a:path extrusionOk="0" h="37606" w="12644">
                <a:moveTo>
                  <a:pt x="7606" y="1"/>
                </a:moveTo>
                <a:cubicBezTo>
                  <a:pt x="5838" y="201"/>
                  <a:pt x="1" y="6805"/>
                  <a:pt x="735" y="7706"/>
                </a:cubicBezTo>
                <a:cubicBezTo>
                  <a:pt x="1468" y="8573"/>
                  <a:pt x="1769" y="11876"/>
                  <a:pt x="1769" y="11876"/>
                </a:cubicBezTo>
                <a:cubicBezTo>
                  <a:pt x="1835" y="13877"/>
                  <a:pt x="2736" y="25519"/>
                  <a:pt x="3470" y="27487"/>
                </a:cubicBezTo>
                <a:cubicBezTo>
                  <a:pt x="4204" y="29455"/>
                  <a:pt x="4571" y="32657"/>
                  <a:pt x="4571" y="32657"/>
                </a:cubicBezTo>
                <a:cubicBezTo>
                  <a:pt x="4571" y="32657"/>
                  <a:pt x="3303" y="33625"/>
                  <a:pt x="5405" y="35192"/>
                </a:cubicBezTo>
                <a:cubicBezTo>
                  <a:pt x="6922" y="36318"/>
                  <a:pt x="8762" y="37605"/>
                  <a:pt x="10109" y="37605"/>
                </a:cubicBezTo>
                <a:cubicBezTo>
                  <a:pt x="10598" y="37605"/>
                  <a:pt x="11022" y="37436"/>
                  <a:pt x="11342" y="37027"/>
                </a:cubicBezTo>
                <a:cubicBezTo>
                  <a:pt x="11709" y="36593"/>
                  <a:pt x="11209" y="34926"/>
                  <a:pt x="11209" y="34926"/>
                </a:cubicBezTo>
                <a:lnTo>
                  <a:pt x="12176" y="26519"/>
                </a:lnTo>
                <a:cubicBezTo>
                  <a:pt x="12176" y="26519"/>
                  <a:pt x="12643" y="19948"/>
                  <a:pt x="12076" y="14511"/>
                </a:cubicBezTo>
                <a:lnTo>
                  <a:pt x="76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8"/>
          <p:cNvSpPr/>
          <p:nvPr/>
        </p:nvSpPr>
        <p:spPr>
          <a:xfrm flipH="1">
            <a:off x="1452130" y="1728138"/>
            <a:ext cx="39081" cy="246918"/>
          </a:xfrm>
          <a:custGeom>
            <a:rect b="b" l="l" r="r" t="t"/>
            <a:pathLst>
              <a:path extrusionOk="0" fill="none" h="11810" w="1869">
                <a:moveTo>
                  <a:pt x="501" y="1"/>
                </a:moveTo>
                <a:cubicBezTo>
                  <a:pt x="501" y="1"/>
                  <a:pt x="1869" y="6372"/>
                  <a:pt x="1" y="11809"/>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8"/>
          <p:cNvSpPr/>
          <p:nvPr/>
        </p:nvSpPr>
        <p:spPr>
          <a:xfrm flipH="1">
            <a:off x="930404" y="2391387"/>
            <a:ext cx="172298" cy="30713"/>
          </a:xfrm>
          <a:custGeom>
            <a:rect b="b" l="l" r="r" t="t"/>
            <a:pathLst>
              <a:path extrusionOk="0" fill="none" h="1469" w="8240">
                <a:moveTo>
                  <a:pt x="8240" y="0"/>
                </a:moveTo>
                <a:cubicBezTo>
                  <a:pt x="5638" y="1168"/>
                  <a:pt x="2769" y="1468"/>
                  <a:pt x="1" y="834"/>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8"/>
          <p:cNvSpPr/>
          <p:nvPr/>
        </p:nvSpPr>
        <p:spPr>
          <a:xfrm flipH="1">
            <a:off x="1556053" y="1670956"/>
            <a:ext cx="69777" cy="89296"/>
          </a:xfrm>
          <a:custGeom>
            <a:rect b="b" l="l" r="r" t="t"/>
            <a:pathLst>
              <a:path extrusionOk="0" fill="none" h="4271" w="3337">
                <a:moveTo>
                  <a:pt x="2803" y="0"/>
                </a:moveTo>
                <a:cubicBezTo>
                  <a:pt x="2803" y="0"/>
                  <a:pt x="3337" y="2569"/>
                  <a:pt x="1669" y="3436"/>
                </a:cubicBezTo>
                <a:cubicBezTo>
                  <a:pt x="1" y="4270"/>
                  <a:pt x="1669" y="1735"/>
                  <a:pt x="1669" y="1735"/>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8"/>
          <p:cNvSpPr/>
          <p:nvPr/>
        </p:nvSpPr>
        <p:spPr>
          <a:xfrm flipH="1">
            <a:off x="719046" y="2588063"/>
            <a:ext cx="100473" cy="43258"/>
          </a:xfrm>
          <a:custGeom>
            <a:rect b="b" l="l" r="r" t="t"/>
            <a:pathLst>
              <a:path extrusionOk="0" fill="none" h="2069" w="4805">
                <a:moveTo>
                  <a:pt x="1" y="0"/>
                </a:moveTo>
                <a:cubicBezTo>
                  <a:pt x="1" y="0"/>
                  <a:pt x="2836" y="2068"/>
                  <a:pt x="4804" y="156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8"/>
          <p:cNvSpPr/>
          <p:nvPr/>
        </p:nvSpPr>
        <p:spPr>
          <a:xfrm flipH="1">
            <a:off x="1685894" y="1142196"/>
            <a:ext cx="33498" cy="108824"/>
          </a:xfrm>
          <a:custGeom>
            <a:rect b="b" l="l" r="r" t="t"/>
            <a:pathLst>
              <a:path extrusionOk="0" fill="none" h="5205" w="1602">
                <a:moveTo>
                  <a:pt x="768" y="1"/>
                </a:moveTo>
                <a:cubicBezTo>
                  <a:pt x="1135" y="735"/>
                  <a:pt x="1602" y="1769"/>
                  <a:pt x="1435" y="2102"/>
                </a:cubicBezTo>
                <a:cubicBezTo>
                  <a:pt x="1235" y="2436"/>
                  <a:pt x="1" y="4137"/>
                  <a:pt x="434" y="5205"/>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8"/>
          <p:cNvSpPr/>
          <p:nvPr/>
        </p:nvSpPr>
        <p:spPr>
          <a:xfrm flipH="1">
            <a:off x="1787726" y="1180561"/>
            <a:ext cx="53718" cy="30713"/>
          </a:xfrm>
          <a:custGeom>
            <a:rect b="b" l="l" r="r" t="t"/>
            <a:pathLst>
              <a:path extrusionOk="0" fill="none" h="1469" w="2569">
                <a:moveTo>
                  <a:pt x="434" y="1"/>
                </a:moveTo>
                <a:lnTo>
                  <a:pt x="0" y="1235"/>
                </a:lnTo>
                <a:cubicBezTo>
                  <a:pt x="367" y="1468"/>
                  <a:pt x="834" y="1368"/>
                  <a:pt x="1101" y="1035"/>
                </a:cubicBezTo>
                <a:cubicBezTo>
                  <a:pt x="1601" y="434"/>
                  <a:pt x="2569" y="668"/>
                  <a:pt x="2569" y="668"/>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8"/>
          <p:cNvSpPr/>
          <p:nvPr/>
        </p:nvSpPr>
        <p:spPr>
          <a:xfrm flipH="1">
            <a:off x="1717280" y="1142196"/>
            <a:ext cx="88596" cy="27222"/>
          </a:xfrm>
          <a:custGeom>
            <a:rect b="b" l="l" r="r" t="t"/>
            <a:pathLst>
              <a:path extrusionOk="0" fill="none" h="1302" w="4237">
                <a:moveTo>
                  <a:pt x="1935" y="1"/>
                </a:moveTo>
                <a:cubicBezTo>
                  <a:pt x="1935" y="1"/>
                  <a:pt x="0" y="1235"/>
                  <a:pt x="2302" y="968"/>
                </a:cubicBezTo>
                <a:cubicBezTo>
                  <a:pt x="3670" y="802"/>
                  <a:pt x="4237" y="1202"/>
                  <a:pt x="4203" y="1302"/>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8"/>
          <p:cNvSpPr/>
          <p:nvPr/>
        </p:nvSpPr>
        <p:spPr>
          <a:xfrm flipH="1">
            <a:off x="1745174" y="1150580"/>
            <a:ext cx="71868" cy="33494"/>
          </a:xfrm>
          <a:custGeom>
            <a:rect b="b" l="l" r="r" t="t"/>
            <a:pathLst>
              <a:path extrusionOk="0" fill="none" h="1602" w="3437">
                <a:moveTo>
                  <a:pt x="835" y="0"/>
                </a:moveTo>
                <a:cubicBezTo>
                  <a:pt x="835" y="0"/>
                  <a:pt x="1" y="667"/>
                  <a:pt x="468" y="1068"/>
                </a:cubicBezTo>
                <a:cubicBezTo>
                  <a:pt x="968" y="1468"/>
                  <a:pt x="1969" y="1301"/>
                  <a:pt x="2169" y="1268"/>
                </a:cubicBezTo>
                <a:cubicBezTo>
                  <a:pt x="2602" y="1268"/>
                  <a:pt x="3036" y="1368"/>
                  <a:pt x="3436" y="1601"/>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8"/>
          <p:cNvSpPr/>
          <p:nvPr/>
        </p:nvSpPr>
        <p:spPr>
          <a:xfrm flipH="1">
            <a:off x="1694948" y="1098959"/>
            <a:ext cx="1572892" cy="3068656"/>
          </a:xfrm>
          <a:custGeom>
            <a:rect b="b" l="l" r="r" t="t"/>
            <a:pathLst>
              <a:path extrusionOk="0" h="146773" w="75222">
                <a:moveTo>
                  <a:pt x="3837" y="1"/>
                </a:moveTo>
                <a:cubicBezTo>
                  <a:pt x="1702" y="1"/>
                  <a:pt x="1" y="1735"/>
                  <a:pt x="1" y="3870"/>
                </a:cubicBezTo>
                <a:lnTo>
                  <a:pt x="1" y="142903"/>
                </a:lnTo>
                <a:cubicBezTo>
                  <a:pt x="1" y="145071"/>
                  <a:pt x="1702" y="146773"/>
                  <a:pt x="3837" y="146773"/>
                </a:cubicBezTo>
                <a:lnTo>
                  <a:pt x="71385" y="146773"/>
                </a:lnTo>
                <a:cubicBezTo>
                  <a:pt x="73520" y="146773"/>
                  <a:pt x="75221" y="145071"/>
                  <a:pt x="75221" y="142903"/>
                </a:cubicBezTo>
                <a:lnTo>
                  <a:pt x="75221" y="3870"/>
                </a:lnTo>
                <a:cubicBezTo>
                  <a:pt x="75221" y="1735"/>
                  <a:pt x="73520" y="1"/>
                  <a:pt x="71385"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8"/>
          <p:cNvSpPr/>
          <p:nvPr/>
        </p:nvSpPr>
        <p:spPr>
          <a:xfrm flipH="1">
            <a:off x="2603090" y="1154071"/>
            <a:ext cx="51648" cy="43529"/>
          </a:xfrm>
          <a:custGeom>
            <a:rect b="b" l="l" r="r" t="t"/>
            <a:pathLst>
              <a:path extrusionOk="0" h="2082" w="2470">
                <a:moveTo>
                  <a:pt x="1435" y="0"/>
                </a:moveTo>
                <a:cubicBezTo>
                  <a:pt x="468" y="0"/>
                  <a:pt x="1" y="1134"/>
                  <a:pt x="668" y="1768"/>
                </a:cubicBezTo>
                <a:cubicBezTo>
                  <a:pt x="885" y="1985"/>
                  <a:pt x="1151" y="2082"/>
                  <a:pt x="1412" y="2082"/>
                </a:cubicBezTo>
                <a:cubicBezTo>
                  <a:pt x="1953" y="2082"/>
                  <a:pt x="2469" y="1664"/>
                  <a:pt x="2469" y="1034"/>
                </a:cubicBezTo>
                <a:cubicBezTo>
                  <a:pt x="2469" y="467"/>
                  <a:pt x="2002" y="0"/>
                  <a:pt x="1435"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8"/>
          <p:cNvSpPr/>
          <p:nvPr/>
        </p:nvSpPr>
        <p:spPr>
          <a:xfrm flipH="1">
            <a:off x="2315724" y="1161724"/>
            <a:ext cx="32118" cy="28037"/>
          </a:xfrm>
          <a:custGeom>
            <a:rect b="b" l="l" r="r" t="t"/>
            <a:pathLst>
              <a:path extrusionOk="0" h="1341" w="1536">
                <a:moveTo>
                  <a:pt x="868" y="1"/>
                </a:moveTo>
                <a:cubicBezTo>
                  <a:pt x="268" y="1"/>
                  <a:pt x="1" y="735"/>
                  <a:pt x="401" y="1135"/>
                </a:cubicBezTo>
                <a:cubicBezTo>
                  <a:pt x="543" y="1277"/>
                  <a:pt x="713" y="1340"/>
                  <a:pt x="878" y="1340"/>
                </a:cubicBezTo>
                <a:cubicBezTo>
                  <a:pt x="1218" y="1340"/>
                  <a:pt x="1535" y="1072"/>
                  <a:pt x="1535" y="668"/>
                </a:cubicBezTo>
                <a:cubicBezTo>
                  <a:pt x="1535" y="301"/>
                  <a:pt x="1235" y="1"/>
                  <a:pt x="868"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8"/>
          <p:cNvSpPr/>
          <p:nvPr/>
        </p:nvSpPr>
        <p:spPr>
          <a:xfrm flipH="1">
            <a:off x="2386170" y="1168017"/>
            <a:ext cx="179972" cy="15367"/>
          </a:xfrm>
          <a:custGeom>
            <a:rect b="b" l="l" r="r" t="t"/>
            <a:pathLst>
              <a:path extrusionOk="0" h="735" w="8607">
                <a:moveTo>
                  <a:pt x="300" y="0"/>
                </a:moveTo>
                <a:cubicBezTo>
                  <a:pt x="133" y="0"/>
                  <a:pt x="0" y="134"/>
                  <a:pt x="0" y="300"/>
                </a:cubicBezTo>
                <a:lnTo>
                  <a:pt x="0" y="434"/>
                </a:lnTo>
                <a:cubicBezTo>
                  <a:pt x="0" y="601"/>
                  <a:pt x="133" y="734"/>
                  <a:pt x="300" y="734"/>
                </a:cubicBezTo>
                <a:lnTo>
                  <a:pt x="8306" y="734"/>
                </a:lnTo>
                <a:cubicBezTo>
                  <a:pt x="8473" y="734"/>
                  <a:pt x="8606" y="601"/>
                  <a:pt x="8606" y="434"/>
                </a:cubicBezTo>
                <a:lnTo>
                  <a:pt x="8606" y="300"/>
                </a:lnTo>
                <a:cubicBezTo>
                  <a:pt x="8606" y="134"/>
                  <a:pt x="8473" y="0"/>
                  <a:pt x="8306"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8"/>
          <p:cNvSpPr/>
          <p:nvPr/>
        </p:nvSpPr>
        <p:spPr>
          <a:xfrm flipH="1">
            <a:off x="1740302" y="3903972"/>
            <a:ext cx="1482205" cy="220407"/>
          </a:xfrm>
          <a:custGeom>
            <a:rect b="b" l="l" r="r" t="t"/>
            <a:pathLst>
              <a:path extrusionOk="0" h="10542" w="70885">
                <a:moveTo>
                  <a:pt x="1" y="0"/>
                </a:moveTo>
                <a:lnTo>
                  <a:pt x="1" y="8006"/>
                </a:lnTo>
                <a:cubicBezTo>
                  <a:pt x="1" y="9407"/>
                  <a:pt x="1135" y="10541"/>
                  <a:pt x="2536" y="10541"/>
                </a:cubicBezTo>
                <a:lnTo>
                  <a:pt x="68350" y="10541"/>
                </a:lnTo>
                <a:cubicBezTo>
                  <a:pt x="69751" y="10541"/>
                  <a:pt x="70885" y="9407"/>
                  <a:pt x="70885" y="8006"/>
                </a:cubicBezTo>
                <a:lnTo>
                  <a:pt x="70885"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8"/>
          <p:cNvSpPr/>
          <p:nvPr/>
        </p:nvSpPr>
        <p:spPr>
          <a:xfrm flipH="1">
            <a:off x="1740302" y="1149869"/>
            <a:ext cx="1482205" cy="184843"/>
          </a:xfrm>
          <a:custGeom>
            <a:rect b="b" l="l" r="r" t="t"/>
            <a:pathLst>
              <a:path extrusionOk="0" h="8841" w="70885">
                <a:moveTo>
                  <a:pt x="2536" y="1"/>
                </a:moveTo>
                <a:cubicBezTo>
                  <a:pt x="1135" y="1"/>
                  <a:pt x="1" y="1135"/>
                  <a:pt x="1" y="2536"/>
                </a:cubicBezTo>
                <a:lnTo>
                  <a:pt x="1" y="8841"/>
                </a:lnTo>
                <a:lnTo>
                  <a:pt x="70885" y="8841"/>
                </a:lnTo>
                <a:lnTo>
                  <a:pt x="70885" y="2536"/>
                </a:lnTo>
                <a:cubicBezTo>
                  <a:pt x="70885" y="1135"/>
                  <a:pt x="69751" y="1"/>
                  <a:pt x="68350" y="1"/>
                </a:cubicBezTo>
                <a:lnTo>
                  <a:pt x="54840" y="1"/>
                </a:lnTo>
                <a:cubicBezTo>
                  <a:pt x="53973" y="1"/>
                  <a:pt x="53172" y="535"/>
                  <a:pt x="52839" y="1369"/>
                </a:cubicBezTo>
                <a:lnTo>
                  <a:pt x="52272" y="2936"/>
                </a:lnTo>
                <a:cubicBezTo>
                  <a:pt x="51971" y="3770"/>
                  <a:pt x="51171" y="4304"/>
                  <a:pt x="50270" y="4304"/>
                </a:cubicBezTo>
                <a:lnTo>
                  <a:pt x="20616" y="4304"/>
                </a:lnTo>
                <a:cubicBezTo>
                  <a:pt x="19715" y="4304"/>
                  <a:pt x="18948" y="3770"/>
                  <a:pt x="18614" y="2936"/>
                </a:cubicBezTo>
                <a:lnTo>
                  <a:pt x="18047" y="1369"/>
                </a:lnTo>
                <a:cubicBezTo>
                  <a:pt x="17747" y="535"/>
                  <a:pt x="16946" y="1"/>
                  <a:pt x="1604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8"/>
          <p:cNvSpPr/>
          <p:nvPr/>
        </p:nvSpPr>
        <p:spPr>
          <a:xfrm flipH="1">
            <a:off x="1740302" y="1149179"/>
            <a:ext cx="1482205" cy="2975200"/>
          </a:xfrm>
          <a:custGeom>
            <a:rect b="b" l="l" r="r" t="t"/>
            <a:pathLst>
              <a:path extrusionOk="0" fill="none" h="142303" w="70885">
                <a:moveTo>
                  <a:pt x="70885" y="2536"/>
                </a:moveTo>
                <a:lnTo>
                  <a:pt x="70885" y="139767"/>
                </a:lnTo>
                <a:cubicBezTo>
                  <a:pt x="70885" y="141135"/>
                  <a:pt x="69751" y="142302"/>
                  <a:pt x="68350" y="142302"/>
                </a:cubicBezTo>
                <a:lnTo>
                  <a:pt x="2536" y="142302"/>
                </a:lnTo>
                <a:cubicBezTo>
                  <a:pt x="1135" y="142302"/>
                  <a:pt x="1" y="141168"/>
                  <a:pt x="1" y="139767"/>
                </a:cubicBezTo>
                <a:lnTo>
                  <a:pt x="1" y="2536"/>
                </a:lnTo>
                <a:cubicBezTo>
                  <a:pt x="1" y="1135"/>
                  <a:pt x="1135" y="1"/>
                  <a:pt x="2536" y="1"/>
                </a:cubicBezTo>
                <a:lnTo>
                  <a:pt x="16046" y="1"/>
                </a:lnTo>
                <a:cubicBezTo>
                  <a:pt x="16946" y="1"/>
                  <a:pt x="17714" y="568"/>
                  <a:pt x="18047" y="1402"/>
                </a:cubicBezTo>
                <a:lnTo>
                  <a:pt x="18614" y="2936"/>
                </a:lnTo>
                <a:cubicBezTo>
                  <a:pt x="18914" y="3770"/>
                  <a:pt x="19715" y="4304"/>
                  <a:pt x="20616" y="4337"/>
                </a:cubicBezTo>
                <a:lnTo>
                  <a:pt x="50270" y="4337"/>
                </a:lnTo>
                <a:cubicBezTo>
                  <a:pt x="51171" y="4337"/>
                  <a:pt x="51971" y="3770"/>
                  <a:pt x="52272" y="2936"/>
                </a:cubicBezTo>
                <a:lnTo>
                  <a:pt x="52839" y="1402"/>
                </a:lnTo>
                <a:cubicBezTo>
                  <a:pt x="53139" y="568"/>
                  <a:pt x="53939" y="1"/>
                  <a:pt x="54840" y="1"/>
                </a:cubicBezTo>
                <a:lnTo>
                  <a:pt x="68350" y="1"/>
                </a:lnTo>
                <a:cubicBezTo>
                  <a:pt x="69751" y="1"/>
                  <a:pt x="70885" y="1135"/>
                  <a:pt x="70885" y="2536"/>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8"/>
          <p:cNvSpPr/>
          <p:nvPr/>
        </p:nvSpPr>
        <p:spPr>
          <a:xfrm flipH="1" rot="8099929">
            <a:off x="1188241" y="3300113"/>
            <a:ext cx="1857114" cy="1794505"/>
          </a:xfrm>
          <a:custGeom>
            <a:rect b="b" l="l" r="r" t="t"/>
            <a:pathLst>
              <a:path extrusionOk="0" h="10519" w="10886">
                <a:moveTo>
                  <a:pt x="10519" y="0"/>
                </a:moveTo>
                <a:lnTo>
                  <a:pt x="1" y="10518"/>
                </a:lnTo>
                <a:lnTo>
                  <a:pt x="368" y="10518"/>
                </a:lnTo>
                <a:lnTo>
                  <a:pt x="1088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3" name="Google Shape;793;p38"/>
          <p:cNvPicPr preferRelativeResize="0"/>
          <p:nvPr/>
        </p:nvPicPr>
        <p:blipFill rotWithShape="1">
          <a:blip r:embed="rId3">
            <a:alphaModFix/>
          </a:blip>
          <a:srcRect b="0" l="0" r="0" t="0"/>
          <a:stretch/>
        </p:blipFill>
        <p:spPr>
          <a:xfrm>
            <a:off x="1401613" y="1516163"/>
            <a:ext cx="2082025" cy="2082025"/>
          </a:xfrm>
          <a:prstGeom prst="rect">
            <a:avLst/>
          </a:prstGeom>
          <a:noFill/>
          <a:ln>
            <a:noFill/>
          </a:ln>
        </p:spPr>
      </p:pic>
      <p:pic>
        <p:nvPicPr>
          <p:cNvPr id="794" name="Google Shape;794;p38"/>
          <p:cNvPicPr preferRelativeResize="0"/>
          <p:nvPr/>
        </p:nvPicPr>
        <p:blipFill rotWithShape="1">
          <a:blip r:embed="rId4">
            <a:alphaModFix/>
          </a:blip>
          <a:srcRect b="24110" l="21574" r="24461" t="7973"/>
          <a:stretch/>
        </p:blipFill>
        <p:spPr>
          <a:xfrm>
            <a:off x="4887613" y="497625"/>
            <a:ext cx="2276125" cy="2864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9" name="Shape 1359"/>
        <p:cNvGrpSpPr/>
        <p:nvPr/>
      </p:nvGrpSpPr>
      <p:grpSpPr>
        <a:xfrm>
          <a:off x="0" y="0"/>
          <a:ext cx="0" cy="0"/>
          <a:chOff x="0" y="0"/>
          <a:chExt cx="0" cy="0"/>
        </a:xfrm>
      </p:grpSpPr>
      <p:sp>
        <p:nvSpPr>
          <p:cNvPr id="1360" name="Google Shape;1360;p56"/>
          <p:cNvSpPr txBox="1"/>
          <p:nvPr>
            <p:ph type="title"/>
          </p:nvPr>
        </p:nvSpPr>
        <p:spPr>
          <a:xfrm>
            <a:off x="2325100" y="173350"/>
            <a:ext cx="7704000" cy="72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solidFill>
                  <a:srgbClr val="B6D7A8"/>
                </a:solidFill>
              </a:rPr>
              <a:t>PROMOT</a:t>
            </a:r>
            <a:r>
              <a:rPr lang="en" sz="3800"/>
              <a:t>IONAL MIX</a:t>
            </a:r>
            <a:endParaRPr b="0" sz="3800">
              <a:solidFill>
                <a:schemeClr val="dk2"/>
              </a:solidFill>
              <a:latin typeface="Montserrat"/>
              <a:ea typeface="Montserrat"/>
              <a:cs typeface="Montserrat"/>
              <a:sym typeface="Montserrat"/>
            </a:endParaRPr>
          </a:p>
        </p:txBody>
      </p:sp>
      <p:sp>
        <p:nvSpPr>
          <p:cNvPr id="1361" name="Google Shape;1361;p56"/>
          <p:cNvSpPr txBox="1"/>
          <p:nvPr>
            <p:ph idx="4294967295" type="ctrTitle"/>
          </p:nvPr>
        </p:nvSpPr>
        <p:spPr>
          <a:xfrm>
            <a:off x="460100" y="1575075"/>
            <a:ext cx="1926600" cy="2742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b="0" lang="en" sz="2000">
                <a:solidFill>
                  <a:schemeClr val="dk2"/>
                </a:solidFill>
                <a:highlight>
                  <a:schemeClr val="dk1"/>
                </a:highlight>
              </a:rPr>
              <a:t>ONLINE</a:t>
            </a:r>
            <a:endParaRPr b="0" sz="2000">
              <a:solidFill>
                <a:schemeClr val="dk2"/>
              </a:solidFill>
              <a:highlight>
                <a:schemeClr val="dk1"/>
              </a:highlight>
            </a:endParaRPr>
          </a:p>
        </p:txBody>
      </p:sp>
      <p:sp>
        <p:nvSpPr>
          <p:cNvPr id="1362" name="Google Shape;1362;p56"/>
          <p:cNvSpPr txBox="1"/>
          <p:nvPr>
            <p:ph idx="4294967295" type="ctrTitle"/>
          </p:nvPr>
        </p:nvSpPr>
        <p:spPr>
          <a:xfrm>
            <a:off x="467075" y="2330725"/>
            <a:ext cx="3000000" cy="2742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b="0" lang="en" sz="2000">
                <a:solidFill>
                  <a:schemeClr val="dk2"/>
                </a:solidFill>
              </a:rPr>
              <a:t>SOCIAL MEDIA</a:t>
            </a:r>
            <a:endParaRPr b="0" sz="2000">
              <a:solidFill>
                <a:schemeClr val="dk2"/>
              </a:solidFill>
            </a:endParaRPr>
          </a:p>
        </p:txBody>
      </p:sp>
      <p:sp>
        <p:nvSpPr>
          <p:cNvPr id="1363" name="Google Shape;1363;p56"/>
          <p:cNvSpPr txBox="1"/>
          <p:nvPr>
            <p:ph idx="4294967295" type="ctrTitle"/>
          </p:nvPr>
        </p:nvSpPr>
        <p:spPr>
          <a:xfrm>
            <a:off x="480500" y="1901075"/>
            <a:ext cx="1849800" cy="3786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b="0" lang="en" sz="2000">
                <a:solidFill>
                  <a:schemeClr val="dk2"/>
                </a:solidFill>
                <a:highlight>
                  <a:schemeClr val="dk1"/>
                </a:highlight>
              </a:rPr>
              <a:t>PRINT</a:t>
            </a:r>
            <a:endParaRPr b="0" sz="2000">
              <a:solidFill>
                <a:schemeClr val="dk2"/>
              </a:solidFill>
              <a:highlight>
                <a:schemeClr val="dk1"/>
              </a:highlight>
            </a:endParaRPr>
          </a:p>
        </p:txBody>
      </p:sp>
      <p:sp>
        <p:nvSpPr>
          <p:cNvPr id="1364" name="Google Shape;1364;p56"/>
          <p:cNvSpPr txBox="1"/>
          <p:nvPr>
            <p:ph idx="4294967295" type="ctrTitle"/>
          </p:nvPr>
        </p:nvSpPr>
        <p:spPr>
          <a:xfrm>
            <a:off x="505700" y="2741338"/>
            <a:ext cx="1601700" cy="2742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b="0" lang="en" sz="2000">
                <a:solidFill>
                  <a:schemeClr val="dk2"/>
                </a:solidFill>
                <a:highlight>
                  <a:schemeClr val="dk1"/>
                </a:highlight>
              </a:rPr>
              <a:t>RADIO</a:t>
            </a:r>
            <a:endParaRPr>
              <a:solidFill>
                <a:schemeClr val="dk2"/>
              </a:solidFill>
              <a:highlight>
                <a:schemeClr val="dk1"/>
              </a:highlight>
            </a:endParaRPr>
          </a:p>
        </p:txBody>
      </p:sp>
      <p:sp>
        <p:nvSpPr>
          <p:cNvPr id="1365" name="Google Shape;1365;p56"/>
          <p:cNvSpPr txBox="1"/>
          <p:nvPr>
            <p:ph idx="4294967295" type="ctrTitle"/>
          </p:nvPr>
        </p:nvSpPr>
        <p:spPr>
          <a:xfrm>
            <a:off x="261400" y="1158100"/>
            <a:ext cx="2360100" cy="274200"/>
          </a:xfrm>
          <a:prstGeom prst="rect">
            <a:avLst/>
          </a:prstGeom>
        </p:spPr>
        <p:txBody>
          <a:bodyPr anchorCtr="0" anchor="ctr" bIns="91425" lIns="91425" spcFirstLastPara="1" rIns="91425" wrap="square" tIns="91425">
            <a:noAutofit/>
          </a:bodyPr>
          <a:lstStyle/>
          <a:p>
            <a:pPr indent="-355600" lvl="0" marL="457200" rtl="0" algn="r">
              <a:spcBef>
                <a:spcPts val="0"/>
              </a:spcBef>
              <a:spcAft>
                <a:spcPts val="0"/>
              </a:spcAft>
              <a:buClr>
                <a:schemeClr val="dk2"/>
              </a:buClr>
              <a:buSzPts val="2000"/>
              <a:buChar char="●"/>
            </a:pPr>
            <a:r>
              <a:rPr b="0" lang="en" sz="2000">
                <a:solidFill>
                  <a:schemeClr val="dk2"/>
                </a:solidFill>
                <a:highlight>
                  <a:schemeClr val="dk1"/>
                </a:highlight>
              </a:rPr>
              <a:t>TELEVISION</a:t>
            </a:r>
            <a:endParaRPr b="0" sz="2000">
              <a:solidFill>
                <a:schemeClr val="dk2"/>
              </a:solidFill>
              <a:highlight>
                <a:schemeClr val="dk1"/>
              </a:highlight>
            </a:endParaRPr>
          </a:p>
        </p:txBody>
      </p:sp>
      <p:grpSp>
        <p:nvGrpSpPr>
          <p:cNvPr id="1366" name="Google Shape;1366;p56"/>
          <p:cNvGrpSpPr/>
          <p:nvPr/>
        </p:nvGrpSpPr>
        <p:grpSpPr>
          <a:xfrm>
            <a:off x="3467075" y="1709540"/>
            <a:ext cx="2209860" cy="3499883"/>
            <a:chOff x="5943990" y="1502559"/>
            <a:chExt cx="2696924" cy="4271275"/>
          </a:xfrm>
        </p:grpSpPr>
        <p:sp>
          <p:nvSpPr>
            <p:cNvPr id="1367" name="Google Shape;1367;p56"/>
            <p:cNvSpPr/>
            <p:nvPr/>
          </p:nvSpPr>
          <p:spPr>
            <a:xfrm flipH="1" rot="8099929">
              <a:off x="6421341" y="3585513"/>
              <a:ext cx="1857114" cy="1794505"/>
            </a:xfrm>
            <a:custGeom>
              <a:rect b="b" l="l" r="r" t="t"/>
              <a:pathLst>
                <a:path extrusionOk="0" h="10519" w="10886">
                  <a:moveTo>
                    <a:pt x="10519" y="0"/>
                  </a:moveTo>
                  <a:lnTo>
                    <a:pt x="1" y="10518"/>
                  </a:lnTo>
                  <a:lnTo>
                    <a:pt x="368" y="10518"/>
                  </a:lnTo>
                  <a:lnTo>
                    <a:pt x="1088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68" name="Google Shape;1368;p56"/>
            <p:cNvSpPr/>
            <p:nvPr/>
          </p:nvSpPr>
          <p:spPr>
            <a:xfrm>
              <a:off x="6190175" y="1635800"/>
              <a:ext cx="2203500" cy="22035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69" name="Google Shape;1369;p56"/>
            <p:cNvSpPr/>
            <p:nvPr/>
          </p:nvSpPr>
          <p:spPr>
            <a:xfrm>
              <a:off x="6183292" y="1672094"/>
              <a:ext cx="2167910" cy="2167929"/>
            </a:xfrm>
            <a:custGeom>
              <a:rect b="b" l="l" r="r" t="t"/>
              <a:pathLst>
                <a:path extrusionOk="0" fill="none" h="113016" w="113015">
                  <a:moveTo>
                    <a:pt x="113015" y="56508"/>
                  </a:moveTo>
                  <a:cubicBezTo>
                    <a:pt x="113015" y="87730"/>
                    <a:pt x="87697" y="113015"/>
                    <a:pt x="56508" y="113015"/>
                  </a:cubicBezTo>
                  <a:cubicBezTo>
                    <a:pt x="25286" y="113015"/>
                    <a:pt x="1" y="87730"/>
                    <a:pt x="1" y="56508"/>
                  </a:cubicBezTo>
                  <a:cubicBezTo>
                    <a:pt x="1" y="25319"/>
                    <a:pt x="25286" y="1"/>
                    <a:pt x="56508" y="1"/>
                  </a:cubicBezTo>
                  <a:cubicBezTo>
                    <a:pt x="87697" y="1"/>
                    <a:pt x="113015" y="25319"/>
                    <a:pt x="113015" y="56508"/>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0" name="Google Shape;1370;p56"/>
            <p:cNvSpPr/>
            <p:nvPr/>
          </p:nvSpPr>
          <p:spPr>
            <a:xfrm>
              <a:off x="6175619" y="1820970"/>
              <a:ext cx="2196070" cy="2031197"/>
            </a:xfrm>
            <a:custGeom>
              <a:rect b="b" l="l" r="r" t="t"/>
              <a:pathLst>
                <a:path extrusionOk="0" h="105888" w="114483">
                  <a:moveTo>
                    <a:pt x="84385" y="0"/>
                  </a:moveTo>
                  <a:cubicBezTo>
                    <a:pt x="80696" y="0"/>
                    <a:pt x="76764" y="489"/>
                    <a:pt x="72652" y="1480"/>
                  </a:cubicBezTo>
                  <a:cubicBezTo>
                    <a:pt x="58909" y="4749"/>
                    <a:pt x="44699" y="13188"/>
                    <a:pt x="32657" y="25230"/>
                  </a:cubicBezTo>
                  <a:cubicBezTo>
                    <a:pt x="7806" y="50081"/>
                    <a:pt x="1" y="82771"/>
                    <a:pt x="15278" y="98049"/>
                  </a:cubicBezTo>
                  <a:cubicBezTo>
                    <a:pt x="20449" y="103219"/>
                    <a:pt x="27654" y="105888"/>
                    <a:pt x="36327" y="105888"/>
                  </a:cubicBezTo>
                  <a:cubicBezTo>
                    <a:pt x="37928" y="105888"/>
                    <a:pt x="39529" y="105788"/>
                    <a:pt x="41130" y="105621"/>
                  </a:cubicBezTo>
                  <a:lnTo>
                    <a:pt x="41097" y="105421"/>
                  </a:lnTo>
                  <a:cubicBezTo>
                    <a:pt x="39491" y="105585"/>
                    <a:pt x="37928" y="105667"/>
                    <a:pt x="36409" y="105667"/>
                  </a:cubicBezTo>
                  <a:cubicBezTo>
                    <a:pt x="27766" y="105667"/>
                    <a:pt x="20575" y="103018"/>
                    <a:pt x="15412" y="97882"/>
                  </a:cubicBezTo>
                  <a:cubicBezTo>
                    <a:pt x="234" y="82705"/>
                    <a:pt x="8040" y="50181"/>
                    <a:pt x="32824" y="25364"/>
                  </a:cubicBezTo>
                  <a:cubicBezTo>
                    <a:pt x="44833" y="13355"/>
                    <a:pt x="59009" y="4949"/>
                    <a:pt x="72686" y="1680"/>
                  </a:cubicBezTo>
                  <a:cubicBezTo>
                    <a:pt x="76792" y="699"/>
                    <a:pt x="80712" y="213"/>
                    <a:pt x="84386" y="213"/>
                  </a:cubicBezTo>
                  <a:cubicBezTo>
                    <a:pt x="92948" y="213"/>
                    <a:pt x="100174" y="2849"/>
                    <a:pt x="105309" y="7985"/>
                  </a:cubicBezTo>
                  <a:cubicBezTo>
                    <a:pt x="111680" y="14356"/>
                    <a:pt x="114282" y="24229"/>
                    <a:pt x="112581" y="35738"/>
                  </a:cubicBezTo>
                  <a:lnTo>
                    <a:pt x="112781" y="35771"/>
                  </a:lnTo>
                  <a:cubicBezTo>
                    <a:pt x="114482" y="24196"/>
                    <a:pt x="111880" y="14256"/>
                    <a:pt x="105476" y="7851"/>
                  </a:cubicBezTo>
                  <a:cubicBezTo>
                    <a:pt x="100292" y="2667"/>
                    <a:pt x="92998" y="0"/>
                    <a:pt x="84385"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1" name="Google Shape;1371;p56"/>
            <p:cNvSpPr/>
            <p:nvPr/>
          </p:nvSpPr>
          <p:spPr>
            <a:xfrm>
              <a:off x="6102668" y="1754656"/>
              <a:ext cx="2320200" cy="1913876"/>
            </a:xfrm>
            <a:custGeom>
              <a:rect b="b" l="l" r="r" t="t"/>
              <a:pathLst>
                <a:path extrusionOk="0" h="99772" w="120954">
                  <a:moveTo>
                    <a:pt x="42131" y="0"/>
                  </a:moveTo>
                  <a:cubicBezTo>
                    <a:pt x="29689" y="67"/>
                    <a:pt x="19582" y="4470"/>
                    <a:pt x="13611" y="12442"/>
                  </a:cubicBezTo>
                  <a:cubicBezTo>
                    <a:pt x="1" y="30589"/>
                    <a:pt x="11442" y="62178"/>
                    <a:pt x="39062" y="82826"/>
                  </a:cubicBezTo>
                  <a:cubicBezTo>
                    <a:pt x="54039" y="94034"/>
                    <a:pt x="70751" y="99771"/>
                    <a:pt x="85062" y="99771"/>
                  </a:cubicBezTo>
                  <a:cubicBezTo>
                    <a:pt x="97170" y="99771"/>
                    <a:pt x="107544" y="95668"/>
                    <a:pt x="113782" y="87363"/>
                  </a:cubicBezTo>
                  <a:cubicBezTo>
                    <a:pt x="119419" y="79824"/>
                    <a:pt x="120954" y="69950"/>
                    <a:pt x="118252" y="58742"/>
                  </a:cubicBezTo>
                  <a:lnTo>
                    <a:pt x="118252" y="58742"/>
                  </a:lnTo>
                  <a:lnTo>
                    <a:pt x="118018" y="58775"/>
                  </a:lnTo>
                  <a:cubicBezTo>
                    <a:pt x="120720" y="69917"/>
                    <a:pt x="119219" y="79757"/>
                    <a:pt x="113615" y="87262"/>
                  </a:cubicBezTo>
                  <a:cubicBezTo>
                    <a:pt x="107443" y="95508"/>
                    <a:pt x="97120" y="99554"/>
                    <a:pt x="85103" y="99554"/>
                  </a:cubicBezTo>
                  <a:cubicBezTo>
                    <a:pt x="70819" y="99554"/>
                    <a:pt x="54141" y="93837"/>
                    <a:pt x="39196" y="82659"/>
                  </a:cubicBezTo>
                  <a:cubicBezTo>
                    <a:pt x="11643" y="62078"/>
                    <a:pt x="268" y="30622"/>
                    <a:pt x="13777" y="12542"/>
                  </a:cubicBezTo>
                  <a:cubicBezTo>
                    <a:pt x="19682" y="4637"/>
                    <a:pt x="29755" y="267"/>
                    <a:pt x="42131" y="234"/>
                  </a:cubicBezTo>
                  <a:lnTo>
                    <a:pt x="42131"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2" name="Google Shape;1372;p56"/>
            <p:cNvSpPr/>
            <p:nvPr/>
          </p:nvSpPr>
          <p:spPr>
            <a:xfrm>
              <a:off x="6043816" y="2073488"/>
              <a:ext cx="2483366" cy="1129255"/>
            </a:xfrm>
            <a:custGeom>
              <a:rect b="b" l="l" r="r" t="t"/>
              <a:pathLst>
                <a:path extrusionOk="0" h="58869" w="129460">
                  <a:moveTo>
                    <a:pt x="90598" y="224"/>
                  </a:moveTo>
                  <a:cubicBezTo>
                    <a:pt x="109812" y="224"/>
                    <a:pt x="123922" y="5295"/>
                    <a:pt x="126123" y="14435"/>
                  </a:cubicBezTo>
                  <a:cubicBezTo>
                    <a:pt x="129459" y="28244"/>
                    <a:pt x="104308" y="46224"/>
                    <a:pt x="70017" y="54497"/>
                  </a:cubicBezTo>
                  <a:cubicBezTo>
                    <a:pt x="58667" y="57260"/>
                    <a:pt x="47442" y="58663"/>
                    <a:pt x="37369" y="58663"/>
                  </a:cubicBezTo>
                  <a:cubicBezTo>
                    <a:pt x="32729" y="58663"/>
                    <a:pt x="28334" y="58365"/>
                    <a:pt x="24284" y="57766"/>
                  </a:cubicBezTo>
                  <a:cubicBezTo>
                    <a:pt x="11442" y="55864"/>
                    <a:pt x="3469" y="51128"/>
                    <a:pt x="1835" y="44456"/>
                  </a:cubicBezTo>
                  <a:cubicBezTo>
                    <a:pt x="234" y="37785"/>
                    <a:pt x="5137" y="29946"/>
                    <a:pt x="15745" y="22340"/>
                  </a:cubicBezTo>
                  <a:cubicBezTo>
                    <a:pt x="26319" y="14768"/>
                    <a:pt x="41330" y="8397"/>
                    <a:pt x="57941" y="4361"/>
                  </a:cubicBezTo>
                  <a:cubicBezTo>
                    <a:pt x="69550" y="1559"/>
                    <a:pt x="80758" y="224"/>
                    <a:pt x="90598" y="224"/>
                  </a:cubicBezTo>
                  <a:close/>
                  <a:moveTo>
                    <a:pt x="90664" y="1"/>
                  </a:moveTo>
                  <a:cubicBezTo>
                    <a:pt x="80555" y="1"/>
                    <a:pt x="69301" y="1413"/>
                    <a:pt x="57875" y="4161"/>
                  </a:cubicBezTo>
                  <a:cubicBezTo>
                    <a:pt x="41263" y="8197"/>
                    <a:pt x="26252" y="14568"/>
                    <a:pt x="15611" y="22173"/>
                  </a:cubicBezTo>
                  <a:cubicBezTo>
                    <a:pt x="4970" y="29812"/>
                    <a:pt x="0" y="37718"/>
                    <a:pt x="1635" y="44489"/>
                  </a:cubicBezTo>
                  <a:cubicBezTo>
                    <a:pt x="3269" y="51261"/>
                    <a:pt x="11341" y="56031"/>
                    <a:pt x="24251" y="57966"/>
                  </a:cubicBezTo>
                  <a:cubicBezTo>
                    <a:pt x="28370" y="58568"/>
                    <a:pt x="32550" y="58869"/>
                    <a:pt x="36704" y="58869"/>
                  </a:cubicBezTo>
                  <a:cubicBezTo>
                    <a:pt x="36923" y="58869"/>
                    <a:pt x="37142" y="58868"/>
                    <a:pt x="37360" y="58866"/>
                  </a:cubicBezTo>
                  <a:cubicBezTo>
                    <a:pt x="47467" y="58866"/>
                    <a:pt x="58675" y="57465"/>
                    <a:pt x="70083" y="54697"/>
                  </a:cubicBezTo>
                  <a:cubicBezTo>
                    <a:pt x="86729" y="50694"/>
                    <a:pt x="101706" y="44289"/>
                    <a:pt x="112347" y="36684"/>
                  </a:cubicBezTo>
                  <a:cubicBezTo>
                    <a:pt x="122988" y="29045"/>
                    <a:pt x="127958" y="21139"/>
                    <a:pt x="126324" y="14368"/>
                  </a:cubicBezTo>
                  <a:cubicBezTo>
                    <a:pt x="124689" y="7596"/>
                    <a:pt x="116617" y="2826"/>
                    <a:pt x="103707" y="892"/>
                  </a:cubicBezTo>
                  <a:cubicBezTo>
                    <a:pt x="99660" y="295"/>
                    <a:pt x="95282" y="1"/>
                    <a:pt x="90664"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3" name="Google Shape;1373;p56"/>
            <p:cNvSpPr/>
            <p:nvPr/>
          </p:nvSpPr>
          <p:spPr>
            <a:xfrm>
              <a:off x="6603062" y="1507739"/>
              <a:ext cx="1286800" cy="2465373"/>
            </a:xfrm>
            <a:custGeom>
              <a:rect b="b" l="l" r="r" t="t"/>
              <a:pathLst>
                <a:path extrusionOk="0" h="128522" w="67082">
                  <a:moveTo>
                    <a:pt x="46500" y="196"/>
                  </a:moveTo>
                  <a:cubicBezTo>
                    <a:pt x="47301" y="196"/>
                    <a:pt x="48135" y="296"/>
                    <a:pt x="48935" y="463"/>
                  </a:cubicBezTo>
                  <a:cubicBezTo>
                    <a:pt x="62778" y="3799"/>
                    <a:pt x="67081" y="35121"/>
                    <a:pt x="58609" y="70313"/>
                  </a:cubicBezTo>
                  <a:cubicBezTo>
                    <a:pt x="54472" y="87359"/>
                    <a:pt x="47968" y="102770"/>
                    <a:pt x="40329" y="113678"/>
                  </a:cubicBezTo>
                  <a:cubicBezTo>
                    <a:pt x="33625" y="123221"/>
                    <a:pt x="26741" y="128320"/>
                    <a:pt x="20647" y="128320"/>
                  </a:cubicBezTo>
                  <a:cubicBezTo>
                    <a:pt x="19797" y="128320"/>
                    <a:pt x="18963" y="128221"/>
                    <a:pt x="18146" y="128021"/>
                  </a:cubicBezTo>
                  <a:cubicBezTo>
                    <a:pt x="4303" y="124685"/>
                    <a:pt x="0" y="93363"/>
                    <a:pt x="8473" y="58204"/>
                  </a:cubicBezTo>
                  <a:cubicBezTo>
                    <a:pt x="16479" y="25081"/>
                    <a:pt x="33057" y="196"/>
                    <a:pt x="46500" y="196"/>
                  </a:cubicBezTo>
                  <a:close/>
                  <a:moveTo>
                    <a:pt x="46522" y="0"/>
                  </a:moveTo>
                  <a:cubicBezTo>
                    <a:pt x="40334" y="0"/>
                    <a:pt x="33357" y="5155"/>
                    <a:pt x="26586" y="14740"/>
                  </a:cubicBezTo>
                  <a:cubicBezTo>
                    <a:pt x="18914" y="25681"/>
                    <a:pt x="12442" y="41092"/>
                    <a:pt x="8306" y="58171"/>
                  </a:cubicBezTo>
                  <a:cubicBezTo>
                    <a:pt x="4170" y="75250"/>
                    <a:pt x="2936" y="91895"/>
                    <a:pt x="4770" y="105138"/>
                  </a:cubicBezTo>
                  <a:cubicBezTo>
                    <a:pt x="6605" y="118414"/>
                    <a:pt x="11342" y="126587"/>
                    <a:pt x="18113" y="128221"/>
                  </a:cubicBezTo>
                  <a:cubicBezTo>
                    <a:pt x="18914" y="128421"/>
                    <a:pt x="19748" y="128521"/>
                    <a:pt x="20615" y="128521"/>
                  </a:cubicBezTo>
                  <a:cubicBezTo>
                    <a:pt x="26786" y="128521"/>
                    <a:pt x="33758" y="123384"/>
                    <a:pt x="40496" y="113811"/>
                  </a:cubicBezTo>
                  <a:cubicBezTo>
                    <a:pt x="48168" y="102870"/>
                    <a:pt x="54706" y="87459"/>
                    <a:pt x="58809" y="70380"/>
                  </a:cubicBezTo>
                  <a:cubicBezTo>
                    <a:pt x="62945" y="53301"/>
                    <a:pt x="64179" y="36622"/>
                    <a:pt x="62378" y="23380"/>
                  </a:cubicBezTo>
                  <a:cubicBezTo>
                    <a:pt x="60543" y="10137"/>
                    <a:pt x="55773" y="1931"/>
                    <a:pt x="49035" y="296"/>
                  </a:cubicBezTo>
                  <a:cubicBezTo>
                    <a:pt x="48214" y="98"/>
                    <a:pt x="47375" y="0"/>
                    <a:pt x="4652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4" name="Google Shape;1374;p56"/>
            <p:cNvSpPr/>
            <p:nvPr/>
          </p:nvSpPr>
          <p:spPr>
            <a:xfrm>
              <a:off x="7402263" y="3602755"/>
              <a:ext cx="41607" cy="39996"/>
            </a:xfrm>
            <a:custGeom>
              <a:rect b="b" l="l" r="r" t="t"/>
              <a:pathLst>
                <a:path extrusionOk="0" h="2085" w="2169">
                  <a:moveTo>
                    <a:pt x="1106" y="1"/>
                  </a:moveTo>
                  <a:cubicBezTo>
                    <a:pt x="855" y="1"/>
                    <a:pt x="602" y="91"/>
                    <a:pt x="401" y="293"/>
                  </a:cubicBezTo>
                  <a:cubicBezTo>
                    <a:pt x="0" y="727"/>
                    <a:pt x="0" y="1360"/>
                    <a:pt x="401" y="1794"/>
                  </a:cubicBezTo>
                  <a:cubicBezTo>
                    <a:pt x="601" y="1995"/>
                    <a:pt x="852" y="2085"/>
                    <a:pt x="1101" y="2085"/>
                  </a:cubicBezTo>
                  <a:cubicBezTo>
                    <a:pt x="1639" y="2085"/>
                    <a:pt x="2168" y="1665"/>
                    <a:pt x="2168" y="1027"/>
                  </a:cubicBezTo>
                  <a:cubicBezTo>
                    <a:pt x="2168" y="413"/>
                    <a:pt x="1642" y="1"/>
                    <a:pt x="110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5" name="Google Shape;1375;p56"/>
            <p:cNvSpPr/>
            <p:nvPr/>
          </p:nvSpPr>
          <p:spPr>
            <a:xfrm>
              <a:off x="7392652" y="3600243"/>
              <a:ext cx="61729" cy="44618"/>
            </a:xfrm>
            <a:custGeom>
              <a:rect b="b" l="l" r="r" t="t"/>
              <a:pathLst>
                <a:path extrusionOk="0" h="2326" w="3218">
                  <a:moveTo>
                    <a:pt x="1635" y="224"/>
                  </a:moveTo>
                  <a:cubicBezTo>
                    <a:pt x="1869" y="224"/>
                    <a:pt x="2102" y="324"/>
                    <a:pt x="2303" y="491"/>
                  </a:cubicBezTo>
                  <a:cubicBezTo>
                    <a:pt x="2669" y="858"/>
                    <a:pt x="2669" y="1458"/>
                    <a:pt x="2303" y="1825"/>
                  </a:cubicBezTo>
                  <a:cubicBezTo>
                    <a:pt x="2101" y="2013"/>
                    <a:pt x="1851" y="2103"/>
                    <a:pt x="1609" y="2103"/>
                  </a:cubicBezTo>
                  <a:cubicBezTo>
                    <a:pt x="1250" y="2103"/>
                    <a:pt x="908" y="1903"/>
                    <a:pt x="768" y="1525"/>
                  </a:cubicBezTo>
                  <a:cubicBezTo>
                    <a:pt x="501" y="924"/>
                    <a:pt x="968" y="224"/>
                    <a:pt x="1635" y="224"/>
                  </a:cubicBezTo>
                  <a:close/>
                  <a:moveTo>
                    <a:pt x="1618" y="1"/>
                  </a:moveTo>
                  <a:cubicBezTo>
                    <a:pt x="1474" y="1"/>
                    <a:pt x="1322" y="29"/>
                    <a:pt x="1168" y="90"/>
                  </a:cubicBezTo>
                  <a:cubicBezTo>
                    <a:pt x="1" y="591"/>
                    <a:pt x="368" y="2325"/>
                    <a:pt x="1635" y="2325"/>
                  </a:cubicBezTo>
                  <a:cubicBezTo>
                    <a:pt x="1936" y="2325"/>
                    <a:pt x="2236" y="2192"/>
                    <a:pt x="2436" y="1992"/>
                  </a:cubicBezTo>
                  <a:cubicBezTo>
                    <a:pt x="3218" y="1210"/>
                    <a:pt x="2567" y="1"/>
                    <a:pt x="161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6" name="Google Shape;1376;p56"/>
            <p:cNvSpPr/>
            <p:nvPr/>
          </p:nvSpPr>
          <p:spPr>
            <a:xfrm>
              <a:off x="6660648" y="3175542"/>
              <a:ext cx="42240" cy="40226"/>
            </a:xfrm>
            <a:custGeom>
              <a:rect b="b" l="l" r="r" t="t"/>
              <a:pathLst>
                <a:path extrusionOk="0" h="2097" w="2202">
                  <a:moveTo>
                    <a:pt x="1145" y="1"/>
                  </a:moveTo>
                  <a:cubicBezTo>
                    <a:pt x="884" y="1"/>
                    <a:pt x="618" y="98"/>
                    <a:pt x="401" y="315"/>
                  </a:cubicBezTo>
                  <a:cubicBezTo>
                    <a:pt x="0" y="715"/>
                    <a:pt x="0" y="1382"/>
                    <a:pt x="401" y="1782"/>
                  </a:cubicBezTo>
                  <a:cubicBezTo>
                    <a:pt x="618" y="1999"/>
                    <a:pt x="884" y="2096"/>
                    <a:pt x="1145" y="2096"/>
                  </a:cubicBezTo>
                  <a:cubicBezTo>
                    <a:pt x="1685" y="2096"/>
                    <a:pt x="2202" y="1679"/>
                    <a:pt x="2202" y="1048"/>
                  </a:cubicBezTo>
                  <a:cubicBezTo>
                    <a:pt x="2202" y="418"/>
                    <a:pt x="1685" y="1"/>
                    <a:pt x="114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7" name="Google Shape;1377;p56"/>
            <p:cNvSpPr/>
            <p:nvPr/>
          </p:nvSpPr>
          <p:spPr>
            <a:xfrm>
              <a:off x="6652726" y="3173221"/>
              <a:ext cx="60406" cy="44196"/>
            </a:xfrm>
            <a:custGeom>
              <a:rect b="b" l="l" r="r" t="t"/>
              <a:pathLst>
                <a:path extrusionOk="0" h="2304" w="3149">
                  <a:moveTo>
                    <a:pt x="1547" y="235"/>
                  </a:moveTo>
                  <a:cubicBezTo>
                    <a:pt x="2381" y="235"/>
                    <a:pt x="2815" y="1236"/>
                    <a:pt x="2215" y="1837"/>
                  </a:cubicBezTo>
                  <a:cubicBezTo>
                    <a:pt x="2031" y="2003"/>
                    <a:pt x="1789" y="2087"/>
                    <a:pt x="1547" y="2087"/>
                  </a:cubicBezTo>
                  <a:cubicBezTo>
                    <a:pt x="1306" y="2087"/>
                    <a:pt x="1064" y="2003"/>
                    <a:pt x="880" y="1837"/>
                  </a:cubicBezTo>
                  <a:cubicBezTo>
                    <a:pt x="313" y="1236"/>
                    <a:pt x="714" y="235"/>
                    <a:pt x="1547" y="235"/>
                  </a:cubicBezTo>
                  <a:close/>
                  <a:moveTo>
                    <a:pt x="1541" y="1"/>
                  </a:moveTo>
                  <a:cubicBezTo>
                    <a:pt x="613" y="1"/>
                    <a:pt x="1" y="1195"/>
                    <a:pt x="747" y="1970"/>
                  </a:cubicBezTo>
                  <a:cubicBezTo>
                    <a:pt x="947" y="2170"/>
                    <a:pt x="1247" y="2304"/>
                    <a:pt x="1547" y="2304"/>
                  </a:cubicBezTo>
                  <a:cubicBezTo>
                    <a:pt x="2815" y="2304"/>
                    <a:pt x="3149" y="569"/>
                    <a:pt x="2014" y="102"/>
                  </a:cubicBezTo>
                  <a:cubicBezTo>
                    <a:pt x="1851" y="32"/>
                    <a:pt x="1692" y="1"/>
                    <a:pt x="154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8" name="Google Shape;1378;p56"/>
            <p:cNvSpPr/>
            <p:nvPr/>
          </p:nvSpPr>
          <p:spPr>
            <a:xfrm>
              <a:off x="6395105" y="2847291"/>
              <a:ext cx="42240" cy="40226"/>
            </a:xfrm>
            <a:custGeom>
              <a:rect b="b" l="l" r="r" t="t"/>
              <a:pathLst>
                <a:path extrusionOk="0" h="2097" w="2202">
                  <a:moveTo>
                    <a:pt x="1155" y="0"/>
                  </a:moveTo>
                  <a:cubicBezTo>
                    <a:pt x="899" y="0"/>
                    <a:pt x="640" y="97"/>
                    <a:pt x="434" y="314"/>
                  </a:cubicBezTo>
                  <a:cubicBezTo>
                    <a:pt x="0" y="715"/>
                    <a:pt x="0" y="1382"/>
                    <a:pt x="434" y="1782"/>
                  </a:cubicBezTo>
                  <a:cubicBezTo>
                    <a:pt x="640" y="1999"/>
                    <a:pt x="899" y="2096"/>
                    <a:pt x="1155" y="2096"/>
                  </a:cubicBezTo>
                  <a:cubicBezTo>
                    <a:pt x="1685" y="2096"/>
                    <a:pt x="2202" y="1678"/>
                    <a:pt x="2202" y="1048"/>
                  </a:cubicBezTo>
                  <a:cubicBezTo>
                    <a:pt x="2202" y="418"/>
                    <a:pt x="1685" y="0"/>
                    <a:pt x="1155"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79" name="Google Shape;1379;p56"/>
            <p:cNvSpPr/>
            <p:nvPr/>
          </p:nvSpPr>
          <p:spPr>
            <a:xfrm>
              <a:off x="6386780" y="2845200"/>
              <a:ext cx="60521" cy="43966"/>
            </a:xfrm>
            <a:custGeom>
              <a:rect b="b" l="l" r="r" t="t"/>
              <a:pathLst>
                <a:path extrusionOk="0" h="2292" w="3155">
                  <a:moveTo>
                    <a:pt x="1602" y="223"/>
                  </a:moveTo>
                  <a:cubicBezTo>
                    <a:pt x="1835" y="223"/>
                    <a:pt x="2069" y="323"/>
                    <a:pt x="2235" y="490"/>
                  </a:cubicBezTo>
                  <a:cubicBezTo>
                    <a:pt x="2875" y="1101"/>
                    <a:pt x="2348" y="2093"/>
                    <a:pt x="1583" y="2093"/>
                  </a:cubicBezTo>
                  <a:cubicBezTo>
                    <a:pt x="1471" y="2093"/>
                    <a:pt x="1354" y="2071"/>
                    <a:pt x="1235" y="2024"/>
                  </a:cubicBezTo>
                  <a:cubicBezTo>
                    <a:pt x="301" y="1624"/>
                    <a:pt x="568" y="223"/>
                    <a:pt x="1602" y="223"/>
                  </a:cubicBezTo>
                  <a:close/>
                  <a:moveTo>
                    <a:pt x="1583" y="0"/>
                  </a:moveTo>
                  <a:cubicBezTo>
                    <a:pt x="1440" y="0"/>
                    <a:pt x="1289" y="28"/>
                    <a:pt x="1135" y="90"/>
                  </a:cubicBezTo>
                  <a:cubicBezTo>
                    <a:pt x="0" y="557"/>
                    <a:pt x="334" y="2291"/>
                    <a:pt x="1602" y="2291"/>
                  </a:cubicBezTo>
                  <a:cubicBezTo>
                    <a:pt x="1902" y="2291"/>
                    <a:pt x="2169" y="2191"/>
                    <a:pt x="2402" y="1958"/>
                  </a:cubicBezTo>
                  <a:cubicBezTo>
                    <a:pt x="3155" y="1205"/>
                    <a:pt x="2526" y="0"/>
                    <a:pt x="158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0" name="Google Shape;1380;p56"/>
            <p:cNvSpPr/>
            <p:nvPr/>
          </p:nvSpPr>
          <p:spPr>
            <a:xfrm>
              <a:off x="6260079" y="2529917"/>
              <a:ext cx="42259" cy="40207"/>
            </a:xfrm>
            <a:custGeom>
              <a:rect b="b" l="l" r="r" t="t"/>
              <a:pathLst>
                <a:path extrusionOk="0" h="2096" w="2203">
                  <a:moveTo>
                    <a:pt x="1145" y="0"/>
                  </a:moveTo>
                  <a:cubicBezTo>
                    <a:pt x="884" y="0"/>
                    <a:pt x="618" y="97"/>
                    <a:pt x="401" y="314"/>
                  </a:cubicBezTo>
                  <a:cubicBezTo>
                    <a:pt x="1" y="714"/>
                    <a:pt x="1" y="1382"/>
                    <a:pt x="401" y="1782"/>
                  </a:cubicBezTo>
                  <a:cubicBezTo>
                    <a:pt x="618" y="1999"/>
                    <a:pt x="884" y="2096"/>
                    <a:pt x="1145" y="2096"/>
                  </a:cubicBezTo>
                  <a:cubicBezTo>
                    <a:pt x="1686" y="2096"/>
                    <a:pt x="2202" y="1678"/>
                    <a:pt x="2202" y="1048"/>
                  </a:cubicBezTo>
                  <a:cubicBezTo>
                    <a:pt x="2202" y="418"/>
                    <a:pt x="1686" y="0"/>
                    <a:pt x="1145"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1" name="Google Shape;1381;p56"/>
            <p:cNvSpPr/>
            <p:nvPr/>
          </p:nvSpPr>
          <p:spPr>
            <a:xfrm>
              <a:off x="6252406" y="2528248"/>
              <a:ext cx="58890" cy="43544"/>
            </a:xfrm>
            <a:custGeom>
              <a:rect b="b" l="l" r="r" t="t"/>
              <a:pathLst>
                <a:path extrusionOk="0" h="2270" w="3070">
                  <a:moveTo>
                    <a:pt x="1543" y="203"/>
                  </a:moveTo>
                  <a:cubicBezTo>
                    <a:pt x="2026" y="203"/>
                    <a:pt x="2502" y="569"/>
                    <a:pt x="2502" y="1135"/>
                  </a:cubicBezTo>
                  <a:cubicBezTo>
                    <a:pt x="2502" y="1700"/>
                    <a:pt x="2027" y="2082"/>
                    <a:pt x="1544" y="2082"/>
                  </a:cubicBezTo>
                  <a:cubicBezTo>
                    <a:pt x="1315" y="2082"/>
                    <a:pt x="1084" y="1996"/>
                    <a:pt x="901" y="1802"/>
                  </a:cubicBezTo>
                  <a:cubicBezTo>
                    <a:pt x="534" y="1435"/>
                    <a:pt x="534" y="835"/>
                    <a:pt x="901" y="468"/>
                  </a:cubicBezTo>
                  <a:cubicBezTo>
                    <a:pt x="1083" y="285"/>
                    <a:pt x="1314" y="203"/>
                    <a:pt x="1543" y="203"/>
                  </a:cubicBezTo>
                  <a:close/>
                  <a:moveTo>
                    <a:pt x="1535" y="1"/>
                  </a:moveTo>
                  <a:cubicBezTo>
                    <a:pt x="534" y="1"/>
                    <a:pt x="0" y="1235"/>
                    <a:pt x="734" y="1936"/>
                  </a:cubicBezTo>
                  <a:cubicBezTo>
                    <a:pt x="968" y="2169"/>
                    <a:pt x="1235" y="2269"/>
                    <a:pt x="1535" y="2269"/>
                  </a:cubicBezTo>
                  <a:cubicBezTo>
                    <a:pt x="1868" y="2269"/>
                    <a:pt x="2135" y="2169"/>
                    <a:pt x="2369" y="1936"/>
                  </a:cubicBezTo>
                  <a:cubicBezTo>
                    <a:pt x="3069" y="1235"/>
                    <a:pt x="2569" y="1"/>
                    <a:pt x="153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2" name="Google Shape;1382;p56"/>
            <p:cNvSpPr/>
            <p:nvPr/>
          </p:nvSpPr>
          <p:spPr>
            <a:xfrm>
              <a:off x="6310625" y="3123711"/>
              <a:ext cx="41626" cy="40226"/>
            </a:xfrm>
            <a:custGeom>
              <a:rect b="b" l="l" r="r" t="t"/>
              <a:pathLst>
                <a:path extrusionOk="0" h="2097" w="2170">
                  <a:moveTo>
                    <a:pt x="1137" y="1"/>
                  </a:moveTo>
                  <a:cubicBezTo>
                    <a:pt x="881" y="1"/>
                    <a:pt x="618" y="98"/>
                    <a:pt x="401" y="315"/>
                  </a:cubicBezTo>
                  <a:cubicBezTo>
                    <a:pt x="1" y="715"/>
                    <a:pt x="1" y="1382"/>
                    <a:pt x="401" y="1782"/>
                  </a:cubicBezTo>
                  <a:cubicBezTo>
                    <a:pt x="618" y="1999"/>
                    <a:pt x="881" y="2096"/>
                    <a:pt x="1137" y="2096"/>
                  </a:cubicBezTo>
                  <a:cubicBezTo>
                    <a:pt x="1668" y="2096"/>
                    <a:pt x="2169" y="1679"/>
                    <a:pt x="2169" y="1049"/>
                  </a:cubicBezTo>
                  <a:cubicBezTo>
                    <a:pt x="2169" y="418"/>
                    <a:pt x="1668" y="1"/>
                    <a:pt x="1137"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3" name="Google Shape;1383;p56"/>
            <p:cNvSpPr/>
            <p:nvPr/>
          </p:nvSpPr>
          <p:spPr>
            <a:xfrm>
              <a:off x="6308074" y="3121716"/>
              <a:ext cx="50565" cy="43870"/>
            </a:xfrm>
            <a:custGeom>
              <a:rect b="b" l="l" r="r" t="t"/>
              <a:pathLst>
                <a:path extrusionOk="0" h="2287" w="2636">
                  <a:moveTo>
                    <a:pt x="1268" y="219"/>
                  </a:moveTo>
                  <a:cubicBezTo>
                    <a:pt x="2102" y="219"/>
                    <a:pt x="2536" y="1219"/>
                    <a:pt x="1935" y="1820"/>
                  </a:cubicBezTo>
                  <a:cubicBezTo>
                    <a:pt x="1752" y="1986"/>
                    <a:pt x="1510" y="2070"/>
                    <a:pt x="1268" y="2070"/>
                  </a:cubicBezTo>
                  <a:cubicBezTo>
                    <a:pt x="1026" y="2070"/>
                    <a:pt x="784" y="1986"/>
                    <a:pt x="601" y="1820"/>
                  </a:cubicBezTo>
                  <a:cubicBezTo>
                    <a:pt x="1" y="1219"/>
                    <a:pt x="434" y="219"/>
                    <a:pt x="1268" y="219"/>
                  </a:cubicBezTo>
                  <a:close/>
                  <a:moveTo>
                    <a:pt x="1270" y="1"/>
                  </a:moveTo>
                  <a:cubicBezTo>
                    <a:pt x="982" y="1"/>
                    <a:pt x="693" y="113"/>
                    <a:pt x="468" y="352"/>
                  </a:cubicBezTo>
                  <a:cubicBezTo>
                    <a:pt x="1" y="786"/>
                    <a:pt x="1" y="1519"/>
                    <a:pt x="468" y="1953"/>
                  </a:cubicBezTo>
                  <a:cubicBezTo>
                    <a:pt x="668" y="2187"/>
                    <a:pt x="968" y="2287"/>
                    <a:pt x="1268" y="2287"/>
                  </a:cubicBezTo>
                  <a:cubicBezTo>
                    <a:pt x="2102" y="2287"/>
                    <a:pt x="2636" y="1453"/>
                    <a:pt x="2336" y="719"/>
                  </a:cubicBezTo>
                  <a:cubicBezTo>
                    <a:pt x="2135" y="257"/>
                    <a:pt x="1704" y="1"/>
                    <a:pt x="127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4" name="Google Shape;1384;p56"/>
            <p:cNvSpPr/>
            <p:nvPr/>
          </p:nvSpPr>
          <p:spPr>
            <a:xfrm>
              <a:off x="6864769" y="2211257"/>
              <a:ext cx="42240" cy="40207"/>
            </a:xfrm>
            <a:custGeom>
              <a:rect b="b" l="l" r="r" t="t"/>
              <a:pathLst>
                <a:path extrusionOk="0" h="2096" w="2202">
                  <a:moveTo>
                    <a:pt x="1145" y="0"/>
                  </a:moveTo>
                  <a:cubicBezTo>
                    <a:pt x="884" y="0"/>
                    <a:pt x="618" y="97"/>
                    <a:pt x="401" y="314"/>
                  </a:cubicBezTo>
                  <a:cubicBezTo>
                    <a:pt x="0" y="715"/>
                    <a:pt x="0" y="1382"/>
                    <a:pt x="401" y="1782"/>
                  </a:cubicBezTo>
                  <a:cubicBezTo>
                    <a:pt x="618" y="1999"/>
                    <a:pt x="884" y="2096"/>
                    <a:pt x="1145" y="2096"/>
                  </a:cubicBezTo>
                  <a:cubicBezTo>
                    <a:pt x="1685" y="2096"/>
                    <a:pt x="2202" y="1678"/>
                    <a:pt x="2202" y="1048"/>
                  </a:cubicBezTo>
                  <a:cubicBezTo>
                    <a:pt x="2202" y="418"/>
                    <a:pt x="1685" y="0"/>
                    <a:pt x="1145"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5" name="Google Shape;1385;p56"/>
            <p:cNvSpPr/>
            <p:nvPr/>
          </p:nvSpPr>
          <p:spPr>
            <a:xfrm>
              <a:off x="6860280" y="2209262"/>
              <a:ext cx="55687" cy="43870"/>
            </a:xfrm>
            <a:custGeom>
              <a:rect b="b" l="l" r="r" t="t"/>
              <a:pathLst>
                <a:path extrusionOk="0" h="2287" w="2903">
                  <a:moveTo>
                    <a:pt x="1368" y="218"/>
                  </a:moveTo>
                  <a:cubicBezTo>
                    <a:pt x="2436" y="218"/>
                    <a:pt x="2703" y="1619"/>
                    <a:pt x="1735" y="2019"/>
                  </a:cubicBezTo>
                  <a:cubicBezTo>
                    <a:pt x="1603" y="2074"/>
                    <a:pt x="1473" y="2099"/>
                    <a:pt x="1350" y="2099"/>
                  </a:cubicBezTo>
                  <a:cubicBezTo>
                    <a:pt x="578" y="2099"/>
                    <a:pt x="73" y="1118"/>
                    <a:pt x="735" y="485"/>
                  </a:cubicBezTo>
                  <a:cubicBezTo>
                    <a:pt x="901" y="285"/>
                    <a:pt x="1135" y="218"/>
                    <a:pt x="1368" y="218"/>
                  </a:cubicBezTo>
                  <a:close/>
                  <a:moveTo>
                    <a:pt x="1374" y="0"/>
                  </a:moveTo>
                  <a:cubicBezTo>
                    <a:pt x="932" y="0"/>
                    <a:pt x="502" y="257"/>
                    <a:pt x="301" y="718"/>
                  </a:cubicBezTo>
                  <a:cubicBezTo>
                    <a:pt x="1" y="1452"/>
                    <a:pt x="568" y="2286"/>
                    <a:pt x="1368" y="2286"/>
                  </a:cubicBezTo>
                  <a:cubicBezTo>
                    <a:pt x="2402" y="2286"/>
                    <a:pt x="2903" y="1052"/>
                    <a:pt x="2202" y="352"/>
                  </a:cubicBezTo>
                  <a:cubicBezTo>
                    <a:pt x="1963" y="113"/>
                    <a:pt x="1666" y="0"/>
                    <a:pt x="1374"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6" name="Google Shape;1386;p56"/>
            <p:cNvSpPr/>
            <p:nvPr/>
          </p:nvSpPr>
          <p:spPr>
            <a:xfrm>
              <a:off x="7752267" y="1798181"/>
              <a:ext cx="41607" cy="39938"/>
            </a:xfrm>
            <a:custGeom>
              <a:rect b="b" l="l" r="r" t="t"/>
              <a:pathLst>
                <a:path extrusionOk="0" h="2082" w="2169">
                  <a:moveTo>
                    <a:pt x="1136" y="0"/>
                  </a:moveTo>
                  <a:cubicBezTo>
                    <a:pt x="880" y="0"/>
                    <a:pt x="618" y="94"/>
                    <a:pt x="401" y="300"/>
                  </a:cubicBezTo>
                  <a:cubicBezTo>
                    <a:pt x="1" y="700"/>
                    <a:pt x="1" y="1367"/>
                    <a:pt x="401" y="1767"/>
                  </a:cubicBezTo>
                  <a:cubicBezTo>
                    <a:pt x="618" y="1984"/>
                    <a:pt x="881" y="2081"/>
                    <a:pt x="1137" y="2081"/>
                  </a:cubicBezTo>
                  <a:cubicBezTo>
                    <a:pt x="1668" y="2081"/>
                    <a:pt x="2169" y="1664"/>
                    <a:pt x="2169" y="1033"/>
                  </a:cubicBezTo>
                  <a:cubicBezTo>
                    <a:pt x="2169" y="403"/>
                    <a:pt x="1667" y="0"/>
                    <a:pt x="113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7" name="Google Shape;1387;p56"/>
            <p:cNvSpPr/>
            <p:nvPr/>
          </p:nvSpPr>
          <p:spPr>
            <a:xfrm>
              <a:off x="7742445" y="1795898"/>
              <a:ext cx="55917" cy="44503"/>
            </a:xfrm>
            <a:custGeom>
              <a:rect b="b" l="l" r="r" t="t"/>
              <a:pathLst>
                <a:path extrusionOk="0" h="2320" w="2915">
                  <a:moveTo>
                    <a:pt x="1647" y="218"/>
                  </a:moveTo>
                  <a:cubicBezTo>
                    <a:pt x="1880" y="218"/>
                    <a:pt x="2147" y="318"/>
                    <a:pt x="2314" y="485"/>
                  </a:cubicBezTo>
                  <a:cubicBezTo>
                    <a:pt x="2681" y="852"/>
                    <a:pt x="2681" y="1453"/>
                    <a:pt x="2314" y="1820"/>
                  </a:cubicBezTo>
                  <a:cubicBezTo>
                    <a:pt x="2130" y="2003"/>
                    <a:pt x="1889" y="2095"/>
                    <a:pt x="1647" y="2095"/>
                  </a:cubicBezTo>
                  <a:cubicBezTo>
                    <a:pt x="1405" y="2095"/>
                    <a:pt x="1163" y="2003"/>
                    <a:pt x="980" y="1820"/>
                  </a:cubicBezTo>
                  <a:cubicBezTo>
                    <a:pt x="813" y="1653"/>
                    <a:pt x="713" y="1419"/>
                    <a:pt x="713" y="1152"/>
                  </a:cubicBezTo>
                  <a:cubicBezTo>
                    <a:pt x="713" y="652"/>
                    <a:pt x="1113" y="218"/>
                    <a:pt x="1647" y="218"/>
                  </a:cubicBezTo>
                  <a:close/>
                  <a:moveTo>
                    <a:pt x="1654" y="0"/>
                  </a:moveTo>
                  <a:cubicBezTo>
                    <a:pt x="769" y="0"/>
                    <a:pt x="1" y="1141"/>
                    <a:pt x="846" y="1986"/>
                  </a:cubicBezTo>
                  <a:cubicBezTo>
                    <a:pt x="1046" y="2186"/>
                    <a:pt x="1347" y="2320"/>
                    <a:pt x="1647" y="2320"/>
                  </a:cubicBezTo>
                  <a:cubicBezTo>
                    <a:pt x="1947" y="2320"/>
                    <a:pt x="2247" y="2186"/>
                    <a:pt x="2447" y="1986"/>
                  </a:cubicBezTo>
                  <a:cubicBezTo>
                    <a:pt x="2914" y="1519"/>
                    <a:pt x="2914" y="785"/>
                    <a:pt x="2447" y="352"/>
                  </a:cubicBezTo>
                  <a:cubicBezTo>
                    <a:pt x="2200" y="104"/>
                    <a:pt x="1922" y="0"/>
                    <a:pt x="1654"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8" name="Google Shape;1388;p56"/>
            <p:cNvSpPr/>
            <p:nvPr/>
          </p:nvSpPr>
          <p:spPr>
            <a:xfrm>
              <a:off x="7790018" y="2055764"/>
              <a:ext cx="41607" cy="40226"/>
            </a:xfrm>
            <a:custGeom>
              <a:rect b="b" l="l" r="r" t="t"/>
              <a:pathLst>
                <a:path extrusionOk="0" h="2097" w="2169">
                  <a:moveTo>
                    <a:pt x="1137" y="0"/>
                  </a:moveTo>
                  <a:cubicBezTo>
                    <a:pt x="881" y="0"/>
                    <a:pt x="618" y="97"/>
                    <a:pt x="401" y="314"/>
                  </a:cubicBezTo>
                  <a:cubicBezTo>
                    <a:pt x="1" y="715"/>
                    <a:pt x="1" y="1382"/>
                    <a:pt x="401" y="1782"/>
                  </a:cubicBezTo>
                  <a:cubicBezTo>
                    <a:pt x="618" y="1999"/>
                    <a:pt x="881" y="2096"/>
                    <a:pt x="1137" y="2096"/>
                  </a:cubicBezTo>
                  <a:cubicBezTo>
                    <a:pt x="1668" y="2096"/>
                    <a:pt x="2169" y="1679"/>
                    <a:pt x="2169" y="1048"/>
                  </a:cubicBezTo>
                  <a:cubicBezTo>
                    <a:pt x="2169" y="418"/>
                    <a:pt x="1668" y="0"/>
                    <a:pt x="1137"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89" name="Google Shape;1389;p56"/>
            <p:cNvSpPr/>
            <p:nvPr/>
          </p:nvSpPr>
          <p:spPr>
            <a:xfrm>
              <a:off x="7787467" y="2053769"/>
              <a:ext cx="50565" cy="43870"/>
            </a:xfrm>
            <a:custGeom>
              <a:rect b="b" l="l" r="r" t="t"/>
              <a:pathLst>
                <a:path extrusionOk="0" h="2287" w="2636">
                  <a:moveTo>
                    <a:pt x="1268" y="210"/>
                  </a:moveTo>
                  <a:cubicBezTo>
                    <a:pt x="1510" y="210"/>
                    <a:pt x="1752" y="302"/>
                    <a:pt x="1935" y="485"/>
                  </a:cubicBezTo>
                  <a:cubicBezTo>
                    <a:pt x="2102" y="652"/>
                    <a:pt x="2202" y="885"/>
                    <a:pt x="2202" y="1152"/>
                  </a:cubicBezTo>
                  <a:cubicBezTo>
                    <a:pt x="2202" y="1386"/>
                    <a:pt x="2102" y="1619"/>
                    <a:pt x="1935" y="1819"/>
                  </a:cubicBezTo>
                  <a:cubicBezTo>
                    <a:pt x="1752" y="1986"/>
                    <a:pt x="1510" y="2070"/>
                    <a:pt x="1268" y="2070"/>
                  </a:cubicBezTo>
                  <a:cubicBezTo>
                    <a:pt x="1026" y="2070"/>
                    <a:pt x="784" y="1986"/>
                    <a:pt x="601" y="1819"/>
                  </a:cubicBezTo>
                  <a:cubicBezTo>
                    <a:pt x="234" y="1453"/>
                    <a:pt x="234" y="852"/>
                    <a:pt x="601" y="485"/>
                  </a:cubicBezTo>
                  <a:cubicBezTo>
                    <a:pt x="784" y="302"/>
                    <a:pt x="1026" y="210"/>
                    <a:pt x="1268" y="210"/>
                  </a:cubicBezTo>
                  <a:close/>
                  <a:moveTo>
                    <a:pt x="1270" y="1"/>
                  </a:moveTo>
                  <a:cubicBezTo>
                    <a:pt x="982" y="1"/>
                    <a:pt x="693" y="113"/>
                    <a:pt x="467" y="352"/>
                  </a:cubicBezTo>
                  <a:cubicBezTo>
                    <a:pt x="0" y="785"/>
                    <a:pt x="0" y="1519"/>
                    <a:pt x="467" y="1953"/>
                  </a:cubicBezTo>
                  <a:cubicBezTo>
                    <a:pt x="667" y="2186"/>
                    <a:pt x="968" y="2286"/>
                    <a:pt x="1268" y="2286"/>
                  </a:cubicBezTo>
                  <a:cubicBezTo>
                    <a:pt x="2102" y="2286"/>
                    <a:pt x="2635" y="1453"/>
                    <a:pt x="2335" y="719"/>
                  </a:cubicBezTo>
                  <a:cubicBezTo>
                    <a:pt x="2134" y="257"/>
                    <a:pt x="1704" y="1"/>
                    <a:pt x="127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0" name="Google Shape;1390;p56"/>
            <p:cNvSpPr/>
            <p:nvPr/>
          </p:nvSpPr>
          <p:spPr>
            <a:xfrm>
              <a:off x="7660766" y="3010457"/>
              <a:ext cx="42259" cy="40226"/>
            </a:xfrm>
            <a:custGeom>
              <a:rect b="b" l="l" r="r" t="t"/>
              <a:pathLst>
                <a:path extrusionOk="0" h="2097" w="2203">
                  <a:moveTo>
                    <a:pt x="1155" y="0"/>
                  </a:moveTo>
                  <a:cubicBezTo>
                    <a:pt x="899" y="0"/>
                    <a:pt x="640" y="97"/>
                    <a:pt x="434" y="314"/>
                  </a:cubicBezTo>
                  <a:cubicBezTo>
                    <a:pt x="1" y="715"/>
                    <a:pt x="1" y="1382"/>
                    <a:pt x="434" y="1782"/>
                  </a:cubicBezTo>
                  <a:cubicBezTo>
                    <a:pt x="640" y="1999"/>
                    <a:pt x="899" y="2096"/>
                    <a:pt x="1155" y="2096"/>
                  </a:cubicBezTo>
                  <a:cubicBezTo>
                    <a:pt x="1686" y="2096"/>
                    <a:pt x="2202" y="1679"/>
                    <a:pt x="2202" y="1048"/>
                  </a:cubicBezTo>
                  <a:cubicBezTo>
                    <a:pt x="2202" y="418"/>
                    <a:pt x="1686" y="0"/>
                    <a:pt x="1155"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1" name="Google Shape;1391;p56"/>
            <p:cNvSpPr/>
            <p:nvPr/>
          </p:nvSpPr>
          <p:spPr>
            <a:xfrm>
              <a:off x="7652172" y="3008367"/>
              <a:ext cx="61077" cy="43966"/>
            </a:xfrm>
            <a:custGeom>
              <a:rect b="b" l="l" r="r" t="t"/>
              <a:pathLst>
                <a:path extrusionOk="0" h="2292" w="3184">
                  <a:moveTo>
                    <a:pt x="1592" y="211"/>
                  </a:moveTo>
                  <a:cubicBezTo>
                    <a:pt x="2075" y="211"/>
                    <a:pt x="2550" y="592"/>
                    <a:pt x="2550" y="1157"/>
                  </a:cubicBezTo>
                  <a:cubicBezTo>
                    <a:pt x="2550" y="1723"/>
                    <a:pt x="2075" y="2104"/>
                    <a:pt x="1592" y="2104"/>
                  </a:cubicBezTo>
                  <a:cubicBezTo>
                    <a:pt x="1363" y="2104"/>
                    <a:pt x="1132" y="2018"/>
                    <a:pt x="949" y="1824"/>
                  </a:cubicBezTo>
                  <a:cubicBezTo>
                    <a:pt x="582" y="1458"/>
                    <a:pt x="582" y="857"/>
                    <a:pt x="949" y="490"/>
                  </a:cubicBezTo>
                  <a:cubicBezTo>
                    <a:pt x="1132" y="297"/>
                    <a:pt x="1363" y="211"/>
                    <a:pt x="1592" y="211"/>
                  </a:cubicBezTo>
                  <a:close/>
                  <a:moveTo>
                    <a:pt x="1600" y="0"/>
                  </a:moveTo>
                  <a:cubicBezTo>
                    <a:pt x="651" y="0"/>
                    <a:pt x="0" y="1205"/>
                    <a:pt x="782" y="1958"/>
                  </a:cubicBezTo>
                  <a:cubicBezTo>
                    <a:pt x="1016" y="2191"/>
                    <a:pt x="1282" y="2291"/>
                    <a:pt x="1616" y="2291"/>
                  </a:cubicBezTo>
                  <a:cubicBezTo>
                    <a:pt x="2850" y="2291"/>
                    <a:pt x="3184" y="557"/>
                    <a:pt x="2050" y="90"/>
                  </a:cubicBezTo>
                  <a:cubicBezTo>
                    <a:pt x="1895" y="28"/>
                    <a:pt x="1744" y="0"/>
                    <a:pt x="1600"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2" name="Google Shape;1392;p56"/>
            <p:cNvSpPr/>
            <p:nvPr/>
          </p:nvSpPr>
          <p:spPr>
            <a:xfrm>
              <a:off x="6777105" y="3822453"/>
              <a:ext cx="41607" cy="40226"/>
            </a:xfrm>
            <a:custGeom>
              <a:rect b="b" l="l" r="r" t="t"/>
              <a:pathLst>
                <a:path extrusionOk="0" h="2097" w="2169">
                  <a:moveTo>
                    <a:pt x="1122" y="1"/>
                  </a:moveTo>
                  <a:cubicBezTo>
                    <a:pt x="866" y="1"/>
                    <a:pt x="607" y="98"/>
                    <a:pt x="401" y="315"/>
                  </a:cubicBezTo>
                  <a:cubicBezTo>
                    <a:pt x="0" y="715"/>
                    <a:pt x="0" y="1382"/>
                    <a:pt x="401" y="1782"/>
                  </a:cubicBezTo>
                  <a:cubicBezTo>
                    <a:pt x="607" y="1999"/>
                    <a:pt x="866" y="2096"/>
                    <a:pt x="1122" y="2096"/>
                  </a:cubicBezTo>
                  <a:cubicBezTo>
                    <a:pt x="1652" y="2096"/>
                    <a:pt x="2169" y="1679"/>
                    <a:pt x="2169" y="1049"/>
                  </a:cubicBezTo>
                  <a:cubicBezTo>
                    <a:pt x="2169" y="418"/>
                    <a:pt x="1652" y="1"/>
                    <a:pt x="1122"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3" name="Google Shape;1393;p56"/>
            <p:cNvSpPr/>
            <p:nvPr/>
          </p:nvSpPr>
          <p:spPr>
            <a:xfrm>
              <a:off x="6774535" y="3820458"/>
              <a:ext cx="50584" cy="43870"/>
            </a:xfrm>
            <a:custGeom>
              <a:rect b="b" l="l" r="r" t="t"/>
              <a:pathLst>
                <a:path extrusionOk="0" h="2287" w="2637">
                  <a:moveTo>
                    <a:pt x="1268" y="210"/>
                  </a:moveTo>
                  <a:cubicBezTo>
                    <a:pt x="1510" y="210"/>
                    <a:pt x="1752" y="302"/>
                    <a:pt x="1936" y="485"/>
                  </a:cubicBezTo>
                  <a:cubicBezTo>
                    <a:pt x="2303" y="852"/>
                    <a:pt x="2303" y="1453"/>
                    <a:pt x="1936" y="1820"/>
                  </a:cubicBezTo>
                  <a:cubicBezTo>
                    <a:pt x="1752" y="2003"/>
                    <a:pt x="1510" y="2095"/>
                    <a:pt x="1268" y="2095"/>
                  </a:cubicBezTo>
                  <a:cubicBezTo>
                    <a:pt x="1027" y="2095"/>
                    <a:pt x="785" y="2003"/>
                    <a:pt x="601" y="1820"/>
                  </a:cubicBezTo>
                  <a:cubicBezTo>
                    <a:pt x="234" y="1453"/>
                    <a:pt x="234" y="852"/>
                    <a:pt x="601" y="485"/>
                  </a:cubicBezTo>
                  <a:cubicBezTo>
                    <a:pt x="785" y="302"/>
                    <a:pt x="1027" y="210"/>
                    <a:pt x="1268" y="210"/>
                  </a:cubicBezTo>
                  <a:close/>
                  <a:moveTo>
                    <a:pt x="1270" y="1"/>
                  </a:moveTo>
                  <a:cubicBezTo>
                    <a:pt x="983" y="1"/>
                    <a:pt x="694" y="113"/>
                    <a:pt x="468" y="352"/>
                  </a:cubicBezTo>
                  <a:cubicBezTo>
                    <a:pt x="1" y="786"/>
                    <a:pt x="1" y="1520"/>
                    <a:pt x="468" y="1953"/>
                  </a:cubicBezTo>
                  <a:cubicBezTo>
                    <a:pt x="668" y="2187"/>
                    <a:pt x="968" y="2287"/>
                    <a:pt x="1268" y="2287"/>
                  </a:cubicBezTo>
                  <a:cubicBezTo>
                    <a:pt x="2069" y="2287"/>
                    <a:pt x="2636" y="1486"/>
                    <a:pt x="2336" y="719"/>
                  </a:cubicBezTo>
                  <a:cubicBezTo>
                    <a:pt x="2135" y="257"/>
                    <a:pt x="1705" y="1"/>
                    <a:pt x="127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4" name="Google Shape;1394;p56"/>
            <p:cNvSpPr/>
            <p:nvPr/>
          </p:nvSpPr>
          <p:spPr>
            <a:xfrm>
              <a:off x="8296800" y="2163895"/>
              <a:ext cx="42259" cy="40226"/>
            </a:xfrm>
            <a:custGeom>
              <a:rect b="b" l="l" r="r" t="t"/>
              <a:pathLst>
                <a:path extrusionOk="0" h="2097" w="2203">
                  <a:moveTo>
                    <a:pt x="1155" y="1"/>
                  </a:moveTo>
                  <a:cubicBezTo>
                    <a:pt x="899" y="1"/>
                    <a:pt x="640" y="98"/>
                    <a:pt x="434" y="315"/>
                  </a:cubicBezTo>
                  <a:cubicBezTo>
                    <a:pt x="1" y="715"/>
                    <a:pt x="1" y="1382"/>
                    <a:pt x="434" y="1783"/>
                  </a:cubicBezTo>
                  <a:cubicBezTo>
                    <a:pt x="640" y="2000"/>
                    <a:pt x="899" y="2097"/>
                    <a:pt x="1155" y="2097"/>
                  </a:cubicBezTo>
                  <a:cubicBezTo>
                    <a:pt x="1686" y="2097"/>
                    <a:pt x="2202" y="1679"/>
                    <a:pt x="2202" y="1049"/>
                  </a:cubicBezTo>
                  <a:cubicBezTo>
                    <a:pt x="2202" y="418"/>
                    <a:pt x="1686" y="1"/>
                    <a:pt x="115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5" name="Google Shape;1395;p56"/>
            <p:cNvSpPr/>
            <p:nvPr/>
          </p:nvSpPr>
          <p:spPr>
            <a:xfrm>
              <a:off x="8289127" y="2162246"/>
              <a:ext cx="58890" cy="44177"/>
            </a:xfrm>
            <a:custGeom>
              <a:rect b="b" l="l" r="r" t="t"/>
              <a:pathLst>
                <a:path extrusionOk="0" h="2303" w="3070">
                  <a:moveTo>
                    <a:pt x="1568" y="201"/>
                  </a:moveTo>
                  <a:cubicBezTo>
                    <a:pt x="2402" y="201"/>
                    <a:pt x="2802" y="1201"/>
                    <a:pt x="2235" y="1802"/>
                  </a:cubicBezTo>
                  <a:cubicBezTo>
                    <a:pt x="2052" y="1985"/>
                    <a:pt x="1810" y="2077"/>
                    <a:pt x="1568" y="2077"/>
                  </a:cubicBezTo>
                  <a:cubicBezTo>
                    <a:pt x="1326" y="2077"/>
                    <a:pt x="1084" y="1985"/>
                    <a:pt x="901" y="1802"/>
                  </a:cubicBezTo>
                  <a:cubicBezTo>
                    <a:pt x="300" y="1201"/>
                    <a:pt x="734" y="201"/>
                    <a:pt x="1568" y="201"/>
                  </a:cubicBezTo>
                  <a:close/>
                  <a:moveTo>
                    <a:pt x="1535" y="1"/>
                  </a:moveTo>
                  <a:cubicBezTo>
                    <a:pt x="501" y="1"/>
                    <a:pt x="0" y="1235"/>
                    <a:pt x="734" y="1969"/>
                  </a:cubicBezTo>
                  <a:cubicBezTo>
                    <a:pt x="934" y="2169"/>
                    <a:pt x="1234" y="2302"/>
                    <a:pt x="1568" y="2302"/>
                  </a:cubicBezTo>
                  <a:cubicBezTo>
                    <a:pt x="1868" y="2269"/>
                    <a:pt x="2135" y="2169"/>
                    <a:pt x="2335" y="1969"/>
                  </a:cubicBezTo>
                  <a:cubicBezTo>
                    <a:pt x="3069" y="1235"/>
                    <a:pt x="2569" y="1"/>
                    <a:pt x="153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6" name="Google Shape;1396;p56"/>
            <p:cNvSpPr/>
            <p:nvPr/>
          </p:nvSpPr>
          <p:spPr>
            <a:xfrm>
              <a:off x="6995306" y="1675298"/>
              <a:ext cx="10243" cy="48014"/>
            </a:xfrm>
            <a:custGeom>
              <a:rect b="b" l="l" r="r" t="t"/>
              <a:pathLst>
                <a:path extrusionOk="0" h="2503" w="534">
                  <a:moveTo>
                    <a:pt x="200" y="1"/>
                  </a:moveTo>
                  <a:lnTo>
                    <a:pt x="0" y="34"/>
                  </a:lnTo>
                  <a:lnTo>
                    <a:pt x="334" y="2503"/>
                  </a:lnTo>
                  <a:lnTo>
                    <a:pt x="534" y="2469"/>
                  </a:lnTo>
                  <a:lnTo>
                    <a:pt x="200"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7" name="Google Shape;1397;p56"/>
            <p:cNvSpPr/>
            <p:nvPr/>
          </p:nvSpPr>
          <p:spPr>
            <a:xfrm>
              <a:off x="6148744" y="1815848"/>
              <a:ext cx="2196070" cy="2030564"/>
            </a:xfrm>
            <a:custGeom>
              <a:rect b="b" l="l" r="r" t="t"/>
              <a:pathLst>
                <a:path extrusionOk="0" h="105855" w="114483">
                  <a:moveTo>
                    <a:pt x="30083" y="0"/>
                  </a:moveTo>
                  <a:cubicBezTo>
                    <a:pt x="21468" y="0"/>
                    <a:pt x="14191" y="2667"/>
                    <a:pt x="9007" y="7851"/>
                  </a:cubicBezTo>
                  <a:cubicBezTo>
                    <a:pt x="2602" y="14289"/>
                    <a:pt x="1" y="24196"/>
                    <a:pt x="1702" y="35805"/>
                  </a:cubicBezTo>
                  <a:lnTo>
                    <a:pt x="1902" y="35771"/>
                  </a:lnTo>
                  <a:cubicBezTo>
                    <a:pt x="201" y="24263"/>
                    <a:pt x="2803" y="14389"/>
                    <a:pt x="9174" y="7985"/>
                  </a:cubicBezTo>
                  <a:cubicBezTo>
                    <a:pt x="14307" y="2851"/>
                    <a:pt x="21514" y="199"/>
                    <a:pt x="30074" y="199"/>
                  </a:cubicBezTo>
                  <a:cubicBezTo>
                    <a:pt x="33751" y="199"/>
                    <a:pt x="37678" y="688"/>
                    <a:pt x="41797" y="1680"/>
                  </a:cubicBezTo>
                  <a:cubicBezTo>
                    <a:pt x="55507" y="4949"/>
                    <a:pt x="69650" y="13389"/>
                    <a:pt x="81659" y="25397"/>
                  </a:cubicBezTo>
                  <a:cubicBezTo>
                    <a:pt x="106443" y="50182"/>
                    <a:pt x="114249" y="82705"/>
                    <a:pt x="99071" y="97916"/>
                  </a:cubicBezTo>
                  <a:cubicBezTo>
                    <a:pt x="93937" y="103022"/>
                    <a:pt x="86727" y="105668"/>
                    <a:pt x="78079" y="105668"/>
                  </a:cubicBezTo>
                  <a:cubicBezTo>
                    <a:pt x="76558" y="105668"/>
                    <a:pt x="74993" y="105586"/>
                    <a:pt x="73386" y="105421"/>
                  </a:cubicBezTo>
                  <a:lnTo>
                    <a:pt x="73353" y="105621"/>
                  </a:lnTo>
                  <a:cubicBezTo>
                    <a:pt x="74954" y="105788"/>
                    <a:pt x="76555" y="105855"/>
                    <a:pt x="78156" y="105855"/>
                  </a:cubicBezTo>
                  <a:cubicBezTo>
                    <a:pt x="86829" y="105855"/>
                    <a:pt x="94034" y="103186"/>
                    <a:pt x="99205" y="98049"/>
                  </a:cubicBezTo>
                  <a:cubicBezTo>
                    <a:pt x="114482" y="82772"/>
                    <a:pt x="106677" y="50115"/>
                    <a:pt x="81826" y="25230"/>
                  </a:cubicBezTo>
                  <a:cubicBezTo>
                    <a:pt x="69784" y="13222"/>
                    <a:pt x="55607" y="4782"/>
                    <a:pt x="41830" y="1480"/>
                  </a:cubicBezTo>
                  <a:cubicBezTo>
                    <a:pt x="37709" y="490"/>
                    <a:pt x="33773" y="0"/>
                    <a:pt x="3008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8" name="Google Shape;1398;p56"/>
            <p:cNvSpPr/>
            <p:nvPr/>
          </p:nvSpPr>
          <p:spPr>
            <a:xfrm>
              <a:off x="6097565" y="1749534"/>
              <a:ext cx="2320200" cy="1913876"/>
            </a:xfrm>
            <a:custGeom>
              <a:rect b="b" l="l" r="r" t="t"/>
              <a:pathLst>
                <a:path extrusionOk="0" h="99772" w="120954">
                  <a:moveTo>
                    <a:pt x="78823" y="0"/>
                  </a:moveTo>
                  <a:lnTo>
                    <a:pt x="78823" y="200"/>
                  </a:lnTo>
                  <a:cubicBezTo>
                    <a:pt x="91198" y="234"/>
                    <a:pt x="101272" y="4603"/>
                    <a:pt x="107177" y="12542"/>
                  </a:cubicBezTo>
                  <a:cubicBezTo>
                    <a:pt x="120686" y="30589"/>
                    <a:pt x="109311" y="62045"/>
                    <a:pt x="81792" y="82659"/>
                  </a:cubicBezTo>
                  <a:cubicBezTo>
                    <a:pt x="68482" y="92633"/>
                    <a:pt x="53338" y="98604"/>
                    <a:pt x="39295" y="99471"/>
                  </a:cubicBezTo>
                  <a:cubicBezTo>
                    <a:pt x="38117" y="99544"/>
                    <a:pt x="36959" y="99580"/>
                    <a:pt x="35820" y="99580"/>
                  </a:cubicBezTo>
                  <a:cubicBezTo>
                    <a:pt x="23383" y="99580"/>
                    <a:pt x="13362" y="95267"/>
                    <a:pt x="7372" y="87229"/>
                  </a:cubicBezTo>
                  <a:cubicBezTo>
                    <a:pt x="1768" y="79757"/>
                    <a:pt x="234" y="69917"/>
                    <a:pt x="2935" y="58776"/>
                  </a:cubicBezTo>
                  <a:lnTo>
                    <a:pt x="2735" y="58709"/>
                  </a:lnTo>
                  <a:lnTo>
                    <a:pt x="2735" y="58709"/>
                  </a:lnTo>
                  <a:cubicBezTo>
                    <a:pt x="0" y="69917"/>
                    <a:pt x="1568" y="79824"/>
                    <a:pt x="7205" y="87363"/>
                  </a:cubicBezTo>
                  <a:cubicBezTo>
                    <a:pt x="13243" y="95435"/>
                    <a:pt x="23317" y="99772"/>
                    <a:pt x="35826" y="99772"/>
                  </a:cubicBezTo>
                  <a:cubicBezTo>
                    <a:pt x="36960" y="99772"/>
                    <a:pt x="38127" y="99738"/>
                    <a:pt x="39295" y="99672"/>
                  </a:cubicBezTo>
                  <a:cubicBezTo>
                    <a:pt x="53405" y="98804"/>
                    <a:pt x="68549" y="92833"/>
                    <a:pt x="81925" y="82826"/>
                  </a:cubicBezTo>
                  <a:cubicBezTo>
                    <a:pt x="109512" y="62145"/>
                    <a:pt x="120953" y="30555"/>
                    <a:pt x="107343" y="12409"/>
                  </a:cubicBezTo>
                  <a:cubicBezTo>
                    <a:pt x="101406" y="4437"/>
                    <a:pt x="91265" y="34"/>
                    <a:pt x="7882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399" name="Google Shape;1399;p56"/>
            <p:cNvSpPr/>
            <p:nvPr/>
          </p:nvSpPr>
          <p:spPr>
            <a:xfrm>
              <a:off x="6022044" y="2067964"/>
              <a:ext cx="2454574" cy="1129619"/>
            </a:xfrm>
            <a:custGeom>
              <a:rect b="b" l="l" r="r" t="t"/>
              <a:pathLst>
                <a:path extrusionOk="0" h="58888" w="127959">
                  <a:moveTo>
                    <a:pt x="37394" y="212"/>
                  </a:moveTo>
                  <a:cubicBezTo>
                    <a:pt x="47435" y="212"/>
                    <a:pt x="58643" y="1613"/>
                    <a:pt x="70051" y="4382"/>
                  </a:cubicBezTo>
                  <a:cubicBezTo>
                    <a:pt x="86663" y="8385"/>
                    <a:pt x="101673" y="14789"/>
                    <a:pt x="112248" y="22361"/>
                  </a:cubicBezTo>
                  <a:cubicBezTo>
                    <a:pt x="122789" y="29933"/>
                    <a:pt x="127725" y="37806"/>
                    <a:pt x="126124" y="44477"/>
                  </a:cubicBezTo>
                  <a:cubicBezTo>
                    <a:pt x="123919" y="53585"/>
                    <a:pt x="109804" y="58654"/>
                    <a:pt x="90592" y="58654"/>
                  </a:cubicBezTo>
                  <a:cubicBezTo>
                    <a:pt x="80742" y="58654"/>
                    <a:pt x="69553" y="57321"/>
                    <a:pt x="57942" y="54518"/>
                  </a:cubicBezTo>
                  <a:cubicBezTo>
                    <a:pt x="41330" y="50515"/>
                    <a:pt x="26286" y="44110"/>
                    <a:pt x="15745" y="36538"/>
                  </a:cubicBezTo>
                  <a:cubicBezTo>
                    <a:pt x="5205" y="28966"/>
                    <a:pt x="234" y="21094"/>
                    <a:pt x="1869" y="14422"/>
                  </a:cubicBezTo>
                  <a:cubicBezTo>
                    <a:pt x="3470" y="7751"/>
                    <a:pt x="11442" y="3014"/>
                    <a:pt x="24285" y="1113"/>
                  </a:cubicBezTo>
                  <a:cubicBezTo>
                    <a:pt x="28621" y="512"/>
                    <a:pt x="32991" y="212"/>
                    <a:pt x="37394" y="212"/>
                  </a:cubicBezTo>
                  <a:close/>
                  <a:moveTo>
                    <a:pt x="37400" y="1"/>
                  </a:moveTo>
                  <a:cubicBezTo>
                    <a:pt x="32749" y="1"/>
                    <a:pt x="28336" y="302"/>
                    <a:pt x="24252" y="913"/>
                  </a:cubicBezTo>
                  <a:cubicBezTo>
                    <a:pt x="11309" y="2814"/>
                    <a:pt x="3270" y="7617"/>
                    <a:pt x="1635" y="14389"/>
                  </a:cubicBezTo>
                  <a:cubicBezTo>
                    <a:pt x="1" y="21127"/>
                    <a:pt x="5004" y="29100"/>
                    <a:pt x="15612" y="36672"/>
                  </a:cubicBezTo>
                  <a:cubicBezTo>
                    <a:pt x="26220" y="44277"/>
                    <a:pt x="41230" y="50682"/>
                    <a:pt x="57876" y="54718"/>
                  </a:cubicBezTo>
                  <a:cubicBezTo>
                    <a:pt x="69284" y="57453"/>
                    <a:pt x="80492" y="58888"/>
                    <a:pt x="90599" y="58888"/>
                  </a:cubicBezTo>
                  <a:cubicBezTo>
                    <a:pt x="94969" y="58888"/>
                    <a:pt x="99372" y="58587"/>
                    <a:pt x="103708" y="57954"/>
                  </a:cubicBezTo>
                  <a:cubicBezTo>
                    <a:pt x="116651" y="56052"/>
                    <a:pt x="124690" y="51249"/>
                    <a:pt x="126324" y="44511"/>
                  </a:cubicBezTo>
                  <a:cubicBezTo>
                    <a:pt x="127959" y="37739"/>
                    <a:pt x="122955" y="29800"/>
                    <a:pt x="112348" y="22195"/>
                  </a:cubicBezTo>
                  <a:cubicBezTo>
                    <a:pt x="101740" y="14589"/>
                    <a:pt x="86729" y="8185"/>
                    <a:pt x="70084" y="4182"/>
                  </a:cubicBezTo>
                  <a:cubicBezTo>
                    <a:pt x="58692" y="1419"/>
                    <a:pt x="47487" y="1"/>
                    <a:pt x="3740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0" name="Google Shape;1400;p56"/>
            <p:cNvSpPr/>
            <p:nvPr/>
          </p:nvSpPr>
          <p:spPr>
            <a:xfrm>
              <a:off x="6686238" y="1502559"/>
              <a:ext cx="1231785" cy="2465431"/>
            </a:xfrm>
            <a:custGeom>
              <a:rect b="b" l="l" r="r" t="t"/>
              <a:pathLst>
                <a:path extrusionOk="0" h="128525" w="64214">
                  <a:moveTo>
                    <a:pt x="17713" y="199"/>
                  </a:moveTo>
                  <a:cubicBezTo>
                    <a:pt x="23818" y="199"/>
                    <a:pt x="30723" y="5303"/>
                    <a:pt x="37461" y="14843"/>
                  </a:cubicBezTo>
                  <a:cubicBezTo>
                    <a:pt x="45099" y="25751"/>
                    <a:pt x="51604" y="41162"/>
                    <a:pt x="55707" y="58208"/>
                  </a:cubicBezTo>
                  <a:cubicBezTo>
                    <a:pt x="64213" y="93366"/>
                    <a:pt x="59877" y="124689"/>
                    <a:pt x="46033" y="128058"/>
                  </a:cubicBezTo>
                  <a:cubicBezTo>
                    <a:pt x="45223" y="128252"/>
                    <a:pt x="44396" y="128349"/>
                    <a:pt x="43553" y="128349"/>
                  </a:cubicBezTo>
                  <a:cubicBezTo>
                    <a:pt x="37454" y="128349"/>
                    <a:pt x="30562" y="123293"/>
                    <a:pt x="23851" y="113681"/>
                  </a:cubicBezTo>
                  <a:cubicBezTo>
                    <a:pt x="16179" y="102773"/>
                    <a:pt x="9708" y="87362"/>
                    <a:pt x="5571" y="70316"/>
                  </a:cubicBezTo>
                  <a:cubicBezTo>
                    <a:pt x="1468" y="53271"/>
                    <a:pt x="234" y="36592"/>
                    <a:pt x="2035" y="23416"/>
                  </a:cubicBezTo>
                  <a:cubicBezTo>
                    <a:pt x="3870" y="10240"/>
                    <a:pt x="8573" y="2101"/>
                    <a:pt x="15245" y="500"/>
                  </a:cubicBezTo>
                  <a:cubicBezTo>
                    <a:pt x="16045" y="299"/>
                    <a:pt x="16879" y="199"/>
                    <a:pt x="17713" y="199"/>
                  </a:cubicBezTo>
                  <a:close/>
                  <a:moveTo>
                    <a:pt x="17702" y="1"/>
                  </a:moveTo>
                  <a:cubicBezTo>
                    <a:pt x="16844" y="1"/>
                    <a:pt x="16002" y="100"/>
                    <a:pt x="15178" y="299"/>
                  </a:cubicBezTo>
                  <a:cubicBezTo>
                    <a:pt x="8440" y="1934"/>
                    <a:pt x="3670" y="10173"/>
                    <a:pt x="1835" y="23383"/>
                  </a:cubicBezTo>
                  <a:cubicBezTo>
                    <a:pt x="1" y="36592"/>
                    <a:pt x="1268" y="53304"/>
                    <a:pt x="5371" y="70350"/>
                  </a:cubicBezTo>
                  <a:cubicBezTo>
                    <a:pt x="9507" y="87429"/>
                    <a:pt x="16012" y="102840"/>
                    <a:pt x="23684" y="113781"/>
                  </a:cubicBezTo>
                  <a:cubicBezTo>
                    <a:pt x="30422" y="123388"/>
                    <a:pt x="37394" y="128525"/>
                    <a:pt x="43565" y="128525"/>
                  </a:cubicBezTo>
                  <a:cubicBezTo>
                    <a:pt x="44432" y="128525"/>
                    <a:pt x="45266" y="128425"/>
                    <a:pt x="46134" y="128258"/>
                  </a:cubicBezTo>
                  <a:cubicBezTo>
                    <a:pt x="52872" y="126590"/>
                    <a:pt x="57608" y="118351"/>
                    <a:pt x="59443" y="105141"/>
                  </a:cubicBezTo>
                  <a:cubicBezTo>
                    <a:pt x="61278" y="91932"/>
                    <a:pt x="60010" y="75220"/>
                    <a:pt x="55907" y="58141"/>
                  </a:cubicBezTo>
                  <a:cubicBezTo>
                    <a:pt x="51771" y="41095"/>
                    <a:pt x="45300" y="25684"/>
                    <a:pt x="37594" y="14743"/>
                  </a:cubicBezTo>
                  <a:cubicBezTo>
                    <a:pt x="30831" y="5110"/>
                    <a:pt x="23861" y="1"/>
                    <a:pt x="17702"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1" name="Google Shape;1401;p56"/>
            <p:cNvSpPr/>
            <p:nvPr/>
          </p:nvSpPr>
          <p:spPr>
            <a:xfrm>
              <a:off x="7076563" y="3597231"/>
              <a:ext cx="41607" cy="40207"/>
            </a:xfrm>
            <a:custGeom>
              <a:rect b="b" l="l" r="r" t="t"/>
              <a:pathLst>
                <a:path extrusionOk="0" h="2096" w="2169">
                  <a:moveTo>
                    <a:pt x="1047" y="0"/>
                  </a:moveTo>
                  <a:cubicBezTo>
                    <a:pt x="517" y="0"/>
                    <a:pt x="0" y="418"/>
                    <a:pt x="0" y="1048"/>
                  </a:cubicBezTo>
                  <a:cubicBezTo>
                    <a:pt x="0" y="1678"/>
                    <a:pt x="517" y="2096"/>
                    <a:pt x="1047" y="2096"/>
                  </a:cubicBezTo>
                  <a:cubicBezTo>
                    <a:pt x="1303" y="2096"/>
                    <a:pt x="1562" y="1999"/>
                    <a:pt x="1768" y="1782"/>
                  </a:cubicBezTo>
                  <a:cubicBezTo>
                    <a:pt x="2169" y="1381"/>
                    <a:pt x="2169" y="714"/>
                    <a:pt x="1768" y="314"/>
                  </a:cubicBezTo>
                  <a:cubicBezTo>
                    <a:pt x="1562" y="97"/>
                    <a:pt x="1303" y="0"/>
                    <a:pt x="1047"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2" name="Google Shape;1402;p56"/>
            <p:cNvSpPr/>
            <p:nvPr/>
          </p:nvSpPr>
          <p:spPr>
            <a:xfrm>
              <a:off x="7066972" y="3594929"/>
              <a:ext cx="58871" cy="44158"/>
            </a:xfrm>
            <a:custGeom>
              <a:rect b="b" l="l" r="r" t="t"/>
              <a:pathLst>
                <a:path extrusionOk="0" h="2302" w="3069">
                  <a:moveTo>
                    <a:pt x="1535" y="234"/>
                  </a:moveTo>
                  <a:cubicBezTo>
                    <a:pt x="2368" y="234"/>
                    <a:pt x="2802" y="1235"/>
                    <a:pt x="2202" y="1835"/>
                  </a:cubicBezTo>
                  <a:cubicBezTo>
                    <a:pt x="1997" y="2056"/>
                    <a:pt x="1761" y="2148"/>
                    <a:pt x="1535" y="2148"/>
                  </a:cubicBezTo>
                  <a:cubicBezTo>
                    <a:pt x="802" y="2148"/>
                    <a:pt x="154" y="1188"/>
                    <a:pt x="867" y="501"/>
                  </a:cubicBezTo>
                  <a:cubicBezTo>
                    <a:pt x="1068" y="334"/>
                    <a:pt x="1301" y="234"/>
                    <a:pt x="1535" y="234"/>
                  </a:cubicBezTo>
                  <a:close/>
                  <a:moveTo>
                    <a:pt x="1535" y="0"/>
                  </a:moveTo>
                  <a:cubicBezTo>
                    <a:pt x="500" y="0"/>
                    <a:pt x="0" y="1268"/>
                    <a:pt x="734" y="1968"/>
                  </a:cubicBezTo>
                  <a:cubicBezTo>
                    <a:pt x="934" y="2202"/>
                    <a:pt x="1234" y="2302"/>
                    <a:pt x="1535" y="2302"/>
                  </a:cubicBezTo>
                  <a:cubicBezTo>
                    <a:pt x="1835" y="2302"/>
                    <a:pt x="2135" y="2202"/>
                    <a:pt x="2368" y="1968"/>
                  </a:cubicBezTo>
                  <a:cubicBezTo>
                    <a:pt x="3069" y="1268"/>
                    <a:pt x="2569" y="0"/>
                    <a:pt x="1535"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3" name="Google Shape;1403;p56"/>
            <p:cNvSpPr/>
            <p:nvPr/>
          </p:nvSpPr>
          <p:spPr>
            <a:xfrm>
              <a:off x="7817545" y="3170209"/>
              <a:ext cx="42240" cy="39996"/>
            </a:xfrm>
            <a:custGeom>
              <a:rect b="b" l="l" r="r" t="t"/>
              <a:pathLst>
                <a:path extrusionOk="0" h="2085" w="2202">
                  <a:moveTo>
                    <a:pt x="1073" y="0"/>
                  </a:moveTo>
                  <a:cubicBezTo>
                    <a:pt x="527" y="0"/>
                    <a:pt x="0" y="413"/>
                    <a:pt x="0" y="1026"/>
                  </a:cubicBezTo>
                  <a:cubicBezTo>
                    <a:pt x="0" y="1664"/>
                    <a:pt x="529" y="2085"/>
                    <a:pt x="1078" y="2085"/>
                  </a:cubicBezTo>
                  <a:cubicBezTo>
                    <a:pt x="1332" y="2085"/>
                    <a:pt x="1590" y="1994"/>
                    <a:pt x="1801" y="1793"/>
                  </a:cubicBezTo>
                  <a:cubicBezTo>
                    <a:pt x="2202" y="1360"/>
                    <a:pt x="2202" y="726"/>
                    <a:pt x="1801" y="292"/>
                  </a:cubicBezTo>
                  <a:cubicBezTo>
                    <a:pt x="1589" y="90"/>
                    <a:pt x="1329" y="0"/>
                    <a:pt x="107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4" name="Google Shape;1404;p56"/>
            <p:cNvSpPr/>
            <p:nvPr/>
          </p:nvSpPr>
          <p:spPr>
            <a:xfrm>
              <a:off x="7806649" y="3168099"/>
              <a:ext cx="61595" cy="44196"/>
            </a:xfrm>
            <a:custGeom>
              <a:rect b="b" l="l" r="r" t="t"/>
              <a:pathLst>
                <a:path extrusionOk="0" h="2304" w="3211">
                  <a:moveTo>
                    <a:pt x="1635" y="202"/>
                  </a:moveTo>
                  <a:cubicBezTo>
                    <a:pt x="1869" y="202"/>
                    <a:pt x="2102" y="302"/>
                    <a:pt x="2269" y="502"/>
                  </a:cubicBezTo>
                  <a:cubicBezTo>
                    <a:pt x="2636" y="869"/>
                    <a:pt x="2636" y="1436"/>
                    <a:pt x="2269" y="1803"/>
                  </a:cubicBezTo>
                  <a:cubicBezTo>
                    <a:pt x="2086" y="1987"/>
                    <a:pt x="1852" y="2079"/>
                    <a:pt x="1619" y="2079"/>
                  </a:cubicBezTo>
                  <a:cubicBezTo>
                    <a:pt x="1385" y="2079"/>
                    <a:pt x="1152" y="1987"/>
                    <a:pt x="968" y="1803"/>
                  </a:cubicBezTo>
                  <a:cubicBezTo>
                    <a:pt x="802" y="1637"/>
                    <a:pt x="701" y="1403"/>
                    <a:pt x="701" y="1170"/>
                  </a:cubicBezTo>
                  <a:cubicBezTo>
                    <a:pt x="701" y="903"/>
                    <a:pt x="768" y="669"/>
                    <a:pt x="968" y="502"/>
                  </a:cubicBezTo>
                  <a:cubicBezTo>
                    <a:pt x="1135" y="302"/>
                    <a:pt x="1369" y="202"/>
                    <a:pt x="1635" y="202"/>
                  </a:cubicBezTo>
                  <a:close/>
                  <a:moveTo>
                    <a:pt x="1643" y="1"/>
                  </a:moveTo>
                  <a:cubicBezTo>
                    <a:pt x="1491" y="1"/>
                    <a:pt x="1332" y="32"/>
                    <a:pt x="1168" y="102"/>
                  </a:cubicBezTo>
                  <a:cubicBezTo>
                    <a:pt x="1" y="569"/>
                    <a:pt x="368" y="2304"/>
                    <a:pt x="1635" y="2304"/>
                  </a:cubicBezTo>
                  <a:cubicBezTo>
                    <a:pt x="1936" y="2304"/>
                    <a:pt x="2236" y="2170"/>
                    <a:pt x="2436" y="1970"/>
                  </a:cubicBezTo>
                  <a:cubicBezTo>
                    <a:pt x="3211" y="1195"/>
                    <a:pt x="2578" y="1"/>
                    <a:pt x="164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5" name="Google Shape;1405;p56"/>
            <p:cNvSpPr/>
            <p:nvPr/>
          </p:nvSpPr>
          <p:spPr>
            <a:xfrm>
              <a:off x="8083088" y="2841939"/>
              <a:ext cx="42240" cy="40015"/>
            </a:xfrm>
            <a:custGeom>
              <a:rect b="b" l="l" r="r" t="t"/>
              <a:pathLst>
                <a:path extrusionOk="0" h="2086" w="2202">
                  <a:moveTo>
                    <a:pt x="1073" y="1"/>
                  </a:moveTo>
                  <a:cubicBezTo>
                    <a:pt x="527" y="1"/>
                    <a:pt x="0" y="413"/>
                    <a:pt x="0" y="1027"/>
                  </a:cubicBezTo>
                  <a:cubicBezTo>
                    <a:pt x="0" y="1665"/>
                    <a:pt x="530" y="2085"/>
                    <a:pt x="1078" y="2085"/>
                  </a:cubicBezTo>
                  <a:cubicBezTo>
                    <a:pt x="1332" y="2085"/>
                    <a:pt x="1590" y="1995"/>
                    <a:pt x="1802" y="1794"/>
                  </a:cubicBezTo>
                  <a:cubicBezTo>
                    <a:pt x="2202" y="1361"/>
                    <a:pt x="2202" y="727"/>
                    <a:pt x="1802" y="293"/>
                  </a:cubicBezTo>
                  <a:cubicBezTo>
                    <a:pt x="1589" y="91"/>
                    <a:pt x="1329" y="1"/>
                    <a:pt x="107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6" name="Google Shape;1406;p56"/>
            <p:cNvSpPr/>
            <p:nvPr/>
          </p:nvSpPr>
          <p:spPr>
            <a:xfrm>
              <a:off x="8072212" y="2839445"/>
              <a:ext cx="61729" cy="44599"/>
            </a:xfrm>
            <a:custGeom>
              <a:rect b="b" l="l" r="r" t="t"/>
              <a:pathLst>
                <a:path extrusionOk="0" h="2325" w="3218">
                  <a:moveTo>
                    <a:pt x="1635" y="223"/>
                  </a:moveTo>
                  <a:cubicBezTo>
                    <a:pt x="1868" y="223"/>
                    <a:pt x="2102" y="323"/>
                    <a:pt x="2268" y="523"/>
                  </a:cubicBezTo>
                  <a:cubicBezTo>
                    <a:pt x="2635" y="890"/>
                    <a:pt x="2635" y="1457"/>
                    <a:pt x="2268" y="1824"/>
                  </a:cubicBezTo>
                  <a:cubicBezTo>
                    <a:pt x="2069" y="2016"/>
                    <a:pt x="1849" y="2096"/>
                    <a:pt x="1637" y="2096"/>
                  </a:cubicBezTo>
                  <a:cubicBezTo>
                    <a:pt x="930" y="2096"/>
                    <a:pt x="325" y="1191"/>
                    <a:pt x="968" y="523"/>
                  </a:cubicBezTo>
                  <a:cubicBezTo>
                    <a:pt x="1134" y="323"/>
                    <a:pt x="1368" y="223"/>
                    <a:pt x="1635" y="223"/>
                  </a:cubicBezTo>
                  <a:close/>
                  <a:moveTo>
                    <a:pt x="1617" y="0"/>
                  </a:moveTo>
                  <a:cubicBezTo>
                    <a:pt x="1473" y="0"/>
                    <a:pt x="1322" y="28"/>
                    <a:pt x="1168" y="90"/>
                  </a:cubicBezTo>
                  <a:cubicBezTo>
                    <a:pt x="0" y="590"/>
                    <a:pt x="367" y="2324"/>
                    <a:pt x="1635" y="2324"/>
                  </a:cubicBezTo>
                  <a:cubicBezTo>
                    <a:pt x="1935" y="2324"/>
                    <a:pt x="2202" y="2191"/>
                    <a:pt x="2435" y="1991"/>
                  </a:cubicBezTo>
                  <a:cubicBezTo>
                    <a:pt x="3217" y="1209"/>
                    <a:pt x="2566" y="0"/>
                    <a:pt x="1617"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7" name="Google Shape;1407;p56"/>
            <p:cNvSpPr/>
            <p:nvPr/>
          </p:nvSpPr>
          <p:spPr>
            <a:xfrm>
              <a:off x="8218095" y="2524795"/>
              <a:ext cx="42259" cy="39938"/>
            </a:xfrm>
            <a:custGeom>
              <a:rect b="b" l="l" r="r" t="t"/>
              <a:pathLst>
                <a:path extrusionOk="0" h="2082" w="2203">
                  <a:moveTo>
                    <a:pt x="1058" y="0"/>
                  </a:moveTo>
                  <a:cubicBezTo>
                    <a:pt x="517" y="0"/>
                    <a:pt x="1" y="418"/>
                    <a:pt x="1" y="1048"/>
                  </a:cubicBezTo>
                  <a:cubicBezTo>
                    <a:pt x="1" y="1679"/>
                    <a:pt x="518" y="2081"/>
                    <a:pt x="1059" y="2081"/>
                  </a:cubicBezTo>
                  <a:cubicBezTo>
                    <a:pt x="1319" y="2081"/>
                    <a:pt x="1585" y="1988"/>
                    <a:pt x="1802" y="1782"/>
                  </a:cubicBezTo>
                  <a:cubicBezTo>
                    <a:pt x="2202" y="1382"/>
                    <a:pt x="2202" y="715"/>
                    <a:pt x="1802" y="314"/>
                  </a:cubicBezTo>
                  <a:cubicBezTo>
                    <a:pt x="1585" y="97"/>
                    <a:pt x="1319" y="0"/>
                    <a:pt x="1058"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8" name="Google Shape;1408;p56"/>
            <p:cNvSpPr/>
            <p:nvPr/>
          </p:nvSpPr>
          <p:spPr>
            <a:xfrm>
              <a:off x="8207218" y="2522474"/>
              <a:ext cx="61595" cy="44196"/>
            </a:xfrm>
            <a:custGeom>
              <a:rect b="b" l="l" r="r" t="t"/>
              <a:pathLst>
                <a:path extrusionOk="0" h="2304" w="3211">
                  <a:moveTo>
                    <a:pt x="1635" y="235"/>
                  </a:moveTo>
                  <a:cubicBezTo>
                    <a:pt x="1869" y="235"/>
                    <a:pt x="2102" y="335"/>
                    <a:pt x="2269" y="502"/>
                  </a:cubicBezTo>
                  <a:cubicBezTo>
                    <a:pt x="2636" y="869"/>
                    <a:pt x="2636" y="1469"/>
                    <a:pt x="2269" y="1836"/>
                  </a:cubicBezTo>
                  <a:cubicBezTo>
                    <a:pt x="2085" y="2003"/>
                    <a:pt x="1852" y="2086"/>
                    <a:pt x="1618" y="2086"/>
                  </a:cubicBezTo>
                  <a:cubicBezTo>
                    <a:pt x="1385" y="2086"/>
                    <a:pt x="1151" y="2003"/>
                    <a:pt x="968" y="1836"/>
                  </a:cubicBezTo>
                  <a:cubicBezTo>
                    <a:pt x="601" y="1469"/>
                    <a:pt x="601" y="869"/>
                    <a:pt x="968" y="502"/>
                  </a:cubicBezTo>
                  <a:cubicBezTo>
                    <a:pt x="1135" y="335"/>
                    <a:pt x="1368" y="235"/>
                    <a:pt x="1635" y="235"/>
                  </a:cubicBezTo>
                  <a:close/>
                  <a:moveTo>
                    <a:pt x="1643" y="0"/>
                  </a:moveTo>
                  <a:cubicBezTo>
                    <a:pt x="1491" y="0"/>
                    <a:pt x="1331" y="32"/>
                    <a:pt x="1168" y="102"/>
                  </a:cubicBezTo>
                  <a:cubicBezTo>
                    <a:pt x="1" y="569"/>
                    <a:pt x="367" y="2303"/>
                    <a:pt x="1635" y="2303"/>
                  </a:cubicBezTo>
                  <a:cubicBezTo>
                    <a:pt x="1935" y="2303"/>
                    <a:pt x="2202" y="2170"/>
                    <a:pt x="2436" y="1970"/>
                  </a:cubicBezTo>
                  <a:cubicBezTo>
                    <a:pt x="3210" y="1195"/>
                    <a:pt x="2578" y="0"/>
                    <a:pt x="164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09" name="Google Shape;1409;p56"/>
            <p:cNvSpPr/>
            <p:nvPr/>
          </p:nvSpPr>
          <p:spPr>
            <a:xfrm>
              <a:off x="8168182" y="3118378"/>
              <a:ext cx="41607" cy="39996"/>
            </a:xfrm>
            <a:custGeom>
              <a:rect b="b" l="l" r="r" t="t"/>
              <a:pathLst>
                <a:path extrusionOk="0" h="2085" w="2169">
                  <a:moveTo>
                    <a:pt x="1049" y="0"/>
                  </a:moveTo>
                  <a:cubicBezTo>
                    <a:pt x="512" y="0"/>
                    <a:pt x="1" y="413"/>
                    <a:pt x="1" y="1026"/>
                  </a:cubicBezTo>
                  <a:cubicBezTo>
                    <a:pt x="1" y="1664"/>
                    <a:pt x="515" y="2085"/>
                    <a:pt x="1053" y="2085"/>
                  </a:cubicBezTo>
                  <a:cubicBezTo>
                    <a:pt x="1303" y="2085"/>
                    <a:pt x="1557" y="1994"/>
                    <a:pt x="1769" y="1794"/>
                  </a:cubicBezTo>
                  <a:cubicBezTo>
                    <a:pt x="2169" y="1360"/>
                    <a:pt x="2169" y="726"/>
                    <a:pt x="1769" y="292"/>
                  </a:cubicBezTo>
                  <a:cubicBezTo>
                    <a:pt x="1556" y="90"/>
                    <a:pt x="1300" y="0"/>
                    <a:pt x="1049"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0" name="Google Shape;1410;p56"/>
            <p:cNvSpPr/>
            <p:nvPr/>
          </p:nvSpPr>
          <p:spPr>
            <a:xfrm>
              <a:off x="8166263" y="3116345"/>
              <a:ext cx="48647" cy="44120"/>
            </a:xfrm>
            <a:custGeom>
              <a:rect b="b" l="l" r="r" t="t"/>
              <a:pathLst>
                <a:path extrusionOk="0" h="2300" w="2536">
                  <a:moveTo>
                    <a:pt x="1135" y="198"/>
                  </a:moveTo>
                  <a:cubicBezTo>
                    <a:pt x="1969" y="198"/>
                    <a:pt x="2402" y="1232"/>
                    <a:pt x="1802" y="1799"/>
                  </a:cubicBezTo>
                  <a:cubicBezTo>
                    <a:pt x="1609" y="1993"/>
                    <a:pt x="1374" y="2079"/>
                    <a:pt x="1144" y="2079"/>
                  </a:cubicBezTo>
                  <a:cubicBezTo>
                    <a:pt x="661" y="2079"/>
                    <a:pt x="201" y="1698"/>
                    <a:pt x="201" y="1132"/>
                  </a:cubicBezTo>
                  <a:cubicBezTo>
                    <a:pt x="201" y="632"/>
                    <a:pt x="601" y="198"/>
                    <a:pt x="1135" y="198"/>
                  </a:cubicBezTo>
                  <a:close/>
                  <a:moveTo>
                    <a:pt x="1111" y="1"/>
                  </a:moveTo>
                  <a:cubicBezTo>
                    <a:pt x="513" y="1"/>
                    <a:pt x="1" y="492"/>
                    <a:pt x="1" y="1132"/>
                  </a:cubicBezTo>
                  <a:cubicBezTo>
                    <a:pt x="1" y="1766"/>
                    <a:pt x="501" y="2300"/>
                    <a:pt x="1135" y="2300"/>
                  </a:cubicBezTo>
                  <a:cubicBezTo>
                    <a:pt x="1435" y="2300"/>
                    <a:pt x="1735" y="2166"/>
                    <a:pt x="1935" y="1966"/>
                  </a:cubicBezTo>
                  <a:cubicBezTo>
                    <a:pt x="2536" y="1366"/>
                    <a:pt x="2336" y="398"/>
                    <a:pt x="1568" y="98"/>
                  </a:cubicBezTo>
                  <a:cubicBezTo>
                    <a:pt x="1415" y="32"/>
                    <a:pt x="1260" y="1"/>
                    <a:pt x="111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1" name="Google Shape;1411;p56"/>
            <p:cNvSpPr/>
            <p:nvPr/>
          </p:nvSpPr>
          <p:spPr>
            <a:xfrm>
              <a:off x="7613424" y="2205905"/>
              <a:ext cx="42240" cy="40015"/>
            </a:xfrm>
            <a:custGeom>
              <a:rect b="b" l="l" r="r" t="t"/>
              <a:pathLst>
                <a:path extrusionOk="0" h="2086" w="2202">
                  <a:moveTo>
                    <a:pt x="1073" y="1"/>
                  </a:moveTo>
                  <a:cubicBezTo>
                    <a:pt x="527" y="1"/>
                    <a:pt x="0" y="413"/>
                    <a:pt x="0" y="1027"/>
                  </a:cubicBezTo>
                  <a:cubicBezTo>
                    <a:pt x="0" y="1665"/>
                    <a:pt x="530" y="2085"/>
                    <a:pt x="1078" y="2085"/>
                  </a:cubicBezTo>
                  <a:cubicBezTo>
                    <a:pt x="1332" y="2085"/>
                    <a:pt x="1590" y="1995"/>
                    <a:pt x="1801" y="1794"/>
                  </a:cubicBezTo>
                  <a:cubicBezTo>
                    <a:pt x="2202" y="1360"/>
                    <a:pt x="2202" y="727"/>
                    <a:pt x="1801" y="293"/>
                  </a:cubicBezTo>
                  <a:cubicBezTo>
                    <a:pt x="1589" y="91"/>
                    <a:pt x="1329" y="1"/>
                    <a:pt x="107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2" name="Google Shape;1412;p56"/>
            <p:cNvSpPr/>
            <p:nvPr/>
          </p:nvSpPr>
          <p:spPr>
            <a:xfrm>
              <a:off x="7609568" y="2203833"/>
              <a:ext cx="53136" cy="44177"/>
            </a:xfrm>
            <a:custGeom>
              <a:rect b="b" l="l" r="r" t="t"/>
              <a:pathLst>
                <a:path extrusionOk="0" h="2303" w="2770">
                  <a:moveTo>
                    <a:pt x="1269" y="201"/>
                  </a:moveTo>
                  <a:cubicBezTo>
                    <a:pt x="2102" y="201"/>
                    <a:pt x="2503" y="1235"/>
                    <a:pt x="1936" y="1802"/>
                  </a:cubicBezTo>
                  <a:cubicBezTo>
                    <a:pt x="1736" y="1986"/>
                    <a:pt x="1494" y="2077"/>
                    <a:pt x="1256" y="2077"/>
                  </a:cubicBezTo>
                  <a:cubicBezTo>
                    <a:pt x="1018" y="2077"/>
                    <a:pt x="785" y="1986"/>
                    <a:pt x="601" y="1802"/>
                  </a:cubicBezTo>
                  <a:cubicBezTo>
                    <a:pt x="234" y="1435"/>
                    <a:pt x="234" y="868"/>
                    <a:pt x="601" y="501"/>
                  </a:cubicBezTo>
                  <a:cubicBezTo>
                    <a:pt x="768" y="301"/>
                    <a:pt x="1002" y="201"/>
                    <a:pt x="1269" y="201"/>
                  </a:cubicBezTo>
                  <a:close/>
                  <a:moveTo>
                    <a:pt x="1269" y="1"/>
                  </a:moveTo>
                  <a:cubicBezTo>
                    <a:pt x="968" y="1"/>
                    <a:pt x="668" y="134"/>
                    <a:pt x="435" y="334"/>
                  </a:cubicBezTo>
                  <a:cubicBezTo>
                    <a:pt x="1" y="801"/>
                    <a:pt x="1" y="1502"/>
                    <a:pt x="435" y="1969"/>
                  </a:cubicBezTo>
                  <a:cubicBezTo>
                    <a:pt x="668" y="2169"/>
                    <a:pt x="968" y="2302"/>
                    <a:pt x="1269" y="2302"/>
                  </a:cubicBezTo>
                  <a:cubicBezTo>
                    <a:pt x="2269" y="2302"/>
                    <a:pt x="2770" y="1068"/>
                    <a:pt x="2069" y="334"/>
                  </a:cubicBezTo>
                  <a:cubicBezTo>
                    <a:pt x="1836" y="134"/>
                    <a:pt x="1569" y="1"/>
                    <a:pt x="1269"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3" name="Google Shape;1413;p56"/>
            <p:cNvSpPr/>
            <p:nvPr/>
          </p:nvSpPr>
          <p:spPr>
            <a:xfrm>
              <a:off x="6726559" y="1792771"/>
              <a:ext cx="41607" cy="40226"/>
            </a:xfrm>
            <a:custGeom>
              <a:rect b="b" l="l" r="r" t="t"/>
              <a:pathLst>
                <a:path extrusionOk="0" h="2097" w="2169">
                  <a:moveTo>
                    <a:pt x="1032" y="1"/>
                  </a:moveTo>
                  <a:cubicBezTo>
                    <a:pt x="501" y="1"/>
                    <a:pt x="0" y="418"/>
                    <a:pt x="0" y="1049"/>
                  </a:cubicBezTo>
                  <a:cubicBezTo>
                    <a:pt x="0" y="1679"/>
                    <a:pt x="501" y="2096"/>
                    <a:pt x="1032" y="2096"/>
                  </a:cubicBezTo>
                  <a:cubicBezTo>
                    <a:pt x="1288" y="2096"/>
                    <a:pt x="1551" y="1999"/>
                    <a:pt x="1768" y="1782"/>
                  </a:cubicBezTo>
                  <a:cubicBezTo>
                    <a:pt x="2168" y="1382"/>
                    <a:pt x="2168" y="715"/>
                    <a:pt x="1768" y="315"/>
                  </a:cubicBezTo>
                  <a:cubicBezTo>
                    <a:pt x="1551" y="98"/>
                    <a:pt x="1288" y="1"/>
                    <a:pt x="1032"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4" name="Google Shape;1414;p56"/>
            <p:cNvSpPr/>
            <p:nvPr/>
          </p:nvSpPr>
          <p:spPr>
            <a:xfrm>
              <a:off x="6716316" y="1790681"/>
              <a:ext cx="60521" cy="44618"/>
            </a:xfrm>
            <a:custGeom>
              <a:rect b="b" l="l" r="r" t="t"/>
              <a:pathLst>
                <a:path extrusionOk="0" h="2326" w="3155">
                  <a:moveTo>
                    <a:pt x="1568" y="224"/>
                  </a:moveTo>
                  <a:cubicBezTo>
                    <a:pt x="2402" y="224"/>
                    <a:pt x="2802" y="1224"/>
                    <a:pt x="2235" y="1825"/>
                  </a:cubicBezTo>
                  <a:cubicBezTo>
                    <a:pt x="2052" y="2008"/>
                    <a:pt x="1810" y="2100"/>
                    <a:pt x="1568" y="2100"/>
                  </a:cubicBezTo>
                  <a:cubicBezTo>
                    <a:pt x="1326" y="2100"/>
                    <a:pt x="1084" y="2008"/>
                    <a:pt x="901" y="1825"/>
                  </a:cubicBezTo>
                  <a:cubicBezTo>
                    <a:pt x="534" y="1458"/>
                    <a:pt x="534" y="857"/>
                    <a:pt x="901" y="490"/>
                  </a:cubicBezTo>
                  <a:cubicBezTo>
                    <a:pt x="1068" y="324"/>
                    <a:pt x="1301" y="224"/>
                    <a:pt x="1568" y="224"/>
                  </a:cubicBezTo>
                  <a:close/>
                  <a:moveTo>
                    <a:pt x="1605" y="0"/>
                  </a:moveTo>
                  <a:cubicBezTo>
                    <a:pt x="1465" y="0"/>
                    <a:pt x="1318" y="28"/>
                    <a:pt x="1168" y="90"/>
                  </a:cubicBezTo>
                  <a:cubicBezTo>
                    <a:pt x="0" y="557"/>
                    <a:pt x="301" y="2292"/>
                    <a:pt x="1568" y="2325"/>
                  </a:cubicBezTo>
                  <a:cubicBezTo>
                    <a:pt x="1868" y="2325"/>
                    <a:pt x="2169" y="2192"/>
                    <a:pt x="2402" y="1958"/>
                  </a:cubicBezTo>
                  <a:cubicBezTo>
                    <a:pt x="3155" y="1205"/>
                    <a:pt x="2526" y="0"/>
                    <a:pt x="1605"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5" name="Google Shape;1415;p56"/>
            <p:cNvSpPr/>
            <p:nvPr/>
          </p:nvSpPr>
          <p:spPr>
            <a:xfrm>
              <a:off x="6688808" y="2050431"/>
              <a:ext cx="42240" cy="39996"/>
            </a:xfrm>
            <a:custGeom>
              <a:rect b="b" l="l" r="r" t="t"/>
              <a:pathLst>
                <a:path extrusionOk="0" h="2085" w="2202">
                  <a:moveTo>
                    <a:pt x="1073" y="0"/>
                  </a:moveTo>
                  <a:cubicBezTo>
                    <a:pt x="527" y="0"/>
                    <a:pt x="0" y="412"/>
                    <a:pt x="0" y="1026"/>
                  </a:cubicBezTo>
                  <a:cubicBezTo>
                    <a:pt x="0" y="1664"/>
                    <a:pt x="529" y="2084"/>
                    <a:pt x="1078" y="2084"/>
                  </a:cubicBezTo>
                  <a:cubicBezTo>
                    <a:pt x="1332" y="2084"/>
                    <a:pt x="1590" y="1994"/>
                    <a:pt x="1801" y="1793"/>
                  </a:cubicBezTo>
                  <a:cubicBezTo>
                    <a:pt x="2202" y="1360"/>
                    <a:pt x="2202" y="726"/>
                    <a:pt x="1801" y="292"/>
                  </a:cubicBezTo>
                  <a:cubicBezTo>
                    <a:pt x="1589" y="90"/>
                    <a:pt x="1329" y="0"/>
                    <a:pt x="107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6" name="Google Shape;1416;p56"/>
            <p:cNvSpPr/>
            <p:nvPr/>
          </p:nvSpPr>
          <p:spPr>
            <a:xfrm>
              <a:off x="6677912" y="2048321"/>
              <a:ext cx="60962" cy="44196"/>
            </a:xfrm>
            <a:custGeom>
              <a:rect b="b" l="l" r="r" t="t"/>
              <a:pathLst>
                <a:path extrusionOk="0" h="2304" w="3178">
                  <a:moveTo>
                    <a:pt x="1602" y="202"/>
                  </a:moveTo>
                  <a:cubicBezTo>
                    <a:pt x="1836" y="202"/>
                    <a:pt x="2102" y="302"/>
                    <a:pt x="2269" y="502"/>
                  </a:cubicBezTo>
                  <a:cubicBezTo>
                    <a:pt x="2902" y="1107"/>
                    <a:pt x="2394" y="2083"/>
                    <a:pt x="1621" y="2083"/>
                  </a:cubicBezTo>
                  <a:cubicBezTo>
                    <a:pt x="1498" y="2083"/>
                    <a:pt x="1368" y="2058"/>
                    <a:pt x="1235" y="2003"/>
                  </a:cubicBezTo>
                  <a:cubicBezTo>
                    <a:pt x="301" y="1636"/>
                    <a:pt x="568" y="202"/>
                    <a:pt x="1602" y="202"/>
                  </a:cubicBezTo>
                  <a:close/>
                  <a:moveTo>
                    <a:pt x="1631" y="1"/>
                  </a:moveTo>
                  <a:cubicBezTo>
                    <a:pt x="1483" y="1"/>
                    <a:pt x="1327" y="32"/>
                    <a:pt x="1168" y="102"/>
                  </a:cubicBezTo>
                  <a:cubicBezTo>
                    <a:pt x="1" y="569"/>
                    <a:pt x="335" y="2304"/>
                    <a:pt x="1602" y="2304"/>
                  </a:cubicBezTo>
                  <a:cubicBezTo>
                    <a:pt x="1902" y="2304"/>
                    <a:pt x="2203" y="2170"/>
                    <a:pt x="2403" y="1970"/>
                  </a:cubicBezTo>
                  <a:cubicBezTo>
                    <a:pt x="3178" y="1195"/>
                    <a:pt x="2545" y="1"/>
                    <a:pt x="163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7" name="Google Shape;1417;p56"/>
            <p:cNvSpPr/>
            <p:nvPr/>
          </p:nvSpPr>
          <p:spPr>
            <a:xfrm>
              <a:off x="6817408" y="3005336"/>
              <a:ext cx="41626" cy="40226"/>
            </a:xfrm>
            <a:custGeom>
              <a:rect b="b" l="l" r="r" t="t"/>
              <a:pathLst>
                <a:path extrusionOk="0" h="2097" w="2170">
                  <a:moveTo>
                    <a:pt x="1048" y="1"/>
                  </a:moveTo>
                  <a:cubicBezTo>
                    <a:pt x="517" y="1"/>
                    <a:pt x="1" y="418"/>
                    <a:pt x="1" y="1048"/>
                  </a:cubicBezTo>
                  <a:cubicBezTo>
                    <a:pt x="1" y="1679"/>
                    <a:pt x="517" y="2096"/>
                    <a:pt x="1048" y="2096"/>
                  </a:cubicBezTo>
                  <a:cubicBezTo>
                    <a:pt x="1304" y="2096"/>
                    <a:pt x="1563" y="1999"/>
                    <a:pt x="1769" y="1782"/>
                  </a:cubicBezTo>
                  <a:cubicBezTo>
                    <a:pt x="2169" y="1382"/>
                    <a:pt x="2169" y="715"/>
                    <a:pt x="1769" y="315"/>
                  </a:cubicBezTo>
                  <a:cubicBezTo>
                    <a:pt x="1563" y="98"/>
                    <a:pt x="1304" y="1"/>
                    <a:pt x="104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8" name="Google Shape;1418;p56"/>
            <p:cNvSpPr/>
            <p:nvPr/>
          </p:nvSpPr>
          <p:spPr>
            <a:xfrm>
              <a:off x="6806531" y="3003015"/>
              <a:ext cx="61039" cy="44196"/>
            </a:xfrm>
            <a:custGeom>
              <a:rect b="b" l="l" r="r" t="t"/>
              <a:pathLst>
                <a:path extrusionOk="0" h="2304" w="3182">
                  <a:moveTo>
                    <a:pt x="1602" y="235"/>
                  </a:moveTo>
                  <a:cubicBezTo>
                    <a:pt x="2436" y="235"/>
                    <a:pt x="2869" y="1236"/>
                    <a:pt x="2269" y="1837"/>
                  </a:cubicBezTo>
                  <a:cubicBezTo>
                    <a:pt x="2075" y="2015"/>
                    <a:pt x="1862" y="2091"/>
                    <a:pt x="1656" y="2091"/>
                  </a:cubicBezTo>
                  <a:cubicBezTo>
                    <a:pt x="939" y="2091"/>
                    <a:pt x="313" y="1176"/>
                    <a:pt x="935" y="502"/>
                  </a:cubicBezTo>
                  <a:cubicBezTo>
                    <a:pt x="1135" y="336"/>
                    <a:pt x="1368" y="235"/>
                    <a:pt x="1602" y="235"/>
                  </a:cubicBezTo>
                  <a:close/>
                  <a:moveTo>
                    <a:pt x="1641" y="1"/>
                  </a:moveTo>
                  <a:cubicBezTo>
                    <a:pt x="1491" y="1"/>
                    <a:pt x="1331" y="32"/>
                    <a:pt x="1168" y="102"/>
                  </a:cubicBezTo>
                  <a:cubicBezTo>
                    <a:pt x="1" y="569"/>
                    <a:pt x="334" y="2304"/>
                    <a:pt x="1602" y="2304"/>
                  </a:cubicBezTo>
                  <a:cubicBezTo>
                    <a:pt x="1902" y="2304"/>
                    <a:pt x="2202" y="2170"/>
                    <a:pt x="2436" y="1970"/>
                  </a:cubicBezTo>
                  <a:cubicBezTo>
                    <a:pt x="3182" y="1195"/>
                    <a:pt x="2570" y="1"/>
                    <a:pt x="164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19" name="Google Shape;1419;p56"/>
            <p:cNvSpPr/>
            <p:nvPr/>
          </p:nvSpPr>
          <p:spPr>
            <a:xfrm>
              <a:off x="7701721" y="3817331"/>
              <a:ext cx="41607" cy="39804"/>
            </a:xfrm>
            <a:custGeom>
              <a:rect b="b" l="l" r="r" t="t"/>
              <a:pathLst>
                <a:path extrusionOk="0" h="2075" w="2169">
                  <a:moveTo>
                    <a:pt x="1033" y="1"/>
                  </a:moveTo>
                  <a:cubicBezTo>
                    <a:pt x="502" y="1"/>
                    <a:pt x="0" y="419"/>
                    <a:pt x="0" y="1049"/>
                  </a:cubicBezTo>
                  <a:cubicBezTo>
                    <a:pt x="0" y="1662"/>
                    <a:pt x="511" y="2075"/>
                    <a:pt x="1048" y="2075"/>
                  </a:cubicBezTo>
                  <a:cubicBezTo>
                    <a:pt x="1299" y="2075"/>
                    <a:pt x="1556" y="1985"/>
                    <a:pt x="1768" y="1783"/>
                  </a:cubicBezTo>
                  <a:cubicBezTo>
                    <a:pt x="2169" y="1382"/>
                    <a:pt x="2169" y="715"/>
                    <a:pt x="1768" y="315"/>
                  </a:cubicBezTo>
                  <a:cubicBezTo>
                    <a:pt x="1551" y="98"/>
                    <a:pt x="1289" y="1"/>
                    <a:pt x="1033"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0" name="Google Shape;1420;p56"/>
            <p:cNvSpPr/>
            <p:nvPr/>
          </p:nvSpPr>
          <p:spPr>
            <a:xfrm>
              <a:off x="7695314" y="3815163"/>
              <a:ext cx="50584" cy="44043"/>
            </a:xfrm>
            <a:custGeom>
              <a:rect b="b" l="l" r="r" t="t"/>
              <a:pathLst>
                <a:path extrusionOk="0" h="2296" w="2637">
                  <a:moveTo>
                    <a:pt x="1368" y="228"/>
                  </a:moveTo>
                  <a:cubicBezTo>
                    <a:pt x="2202" y="228"/>
                    <a:pt x="2636" y="1228"/>
                    <a:pt x="2036" y="1796"/>
                  </a:cubicBezTo>
                  <a:cubicBezTo>
                    <a:pt x="1852" y="1979"/>
                    <a:pt x="1610" y="2071"/>
                    <a:pt x="1368" y="2071"/>
                  </a:cubicBezTo>
                  <a:cubicBezTo>
                    <a:pt x="1127" y="2071"/>
                    <a:pt x="885" y="1979"/>
                    <a:pt x="701" y="1796"/>
                  </a:cubicBezTo>
                  <a:cubicBezTo>
                    <a:pt x="101" y="1228"/>
                    <a:pt x="535" y="228"/>
                    <a:pt x="1368" y="228"/>
                  </a:cubicBezTo>
                  <a:close/>
                  <a:moveTo>
                    <a:pt x="1411" y="1"/>
                  </a:moveTo>
                  <a:cubicBezTo>
                    <a:pt x="973" y="1"/>
                    <a:pt x="537" y="249"/>
                    <a:pt x="334" y="695"/>
                  </a:cubicBezTo>
                  <a:cubicBezTo>
                    <a:pt x="1" y="1462"/>
                    <a:pt x="568" y="2296"/>
                    <a:pt x="1368" y="2296"/>
                  </a:cubicBezTo>
                  <a:cubicBezTo>
                    <a:pt x="1669" y="2296"/>
                    <a:pt x="1969" y="2196"/>
                    <a:pt x="2202" y="1962"/>
                  </a:cubicBezTo>
                  <a:cubicBezTo>
                    <a:pt x="2636" y="1529"/>
                    <a:pt x="2636" y="795"/>
                    <a:pt x="2202" y="328"/>
                  </a:cubicBezTo>
                  <a:cubicBezTo>
                    <a:pt x="1980" y="105"/>
                    <a:pt x="1695" y="1"/>
                    <a:pt x="141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1" name="Google Shape;1421;p56"/>
            <p:cNvSpPr/>
            <p:nvPr/>
          </p:nvSpPr>
          <p:spPr>
            <a:xfrm>
              <a:off x="6181373" y="2158793"/>
              <a:ext cx="42259" cy="40207"/>
            </a:xfrm>
            <a:custGeom>
              <a:rect b="b" l="l" r="r" t="t"/>
              <a:pathLst>
                <a:path extrusionOk="0" h="2096" w="2203">
                  <a:moveTo>
                    <a:pt x="1048" y="0"/>
                  </a:moveTo>
                  <a:cubicBezTo>
                    <a:pt x="517" y="0"/>
                    <a:pt x="1" y="418"/>
                    <a:pt x="1" y="1048"/>
                  </a:cubicBezTo>
                  <a:cubicBezTo>
                    <a:pt x="1" y="1678"/>
                    <a:pt x="517" y="2096"/>
                    <a:pt x="1048" y="2096"/>
                  </a:cubicBezTo>
                  <a:cubicBezTo>
                    <a:pt x="1304" y="2096"/>
                    <a:pt x="1563" y="1999"/>
                    <a:pt x="1769" y="1782"/>
                  </a:cubicBezTo>
                  <a:cubicBezTo>
                    <a:pt x="2202" y="1381"/>
                    <a:pt x="2202" y="714"/>
                    <a:pt x="1769" y="314"/>
                  </a:cubicBezTo>
                  <a:cubicBezTo>
                    <a:pt x="1563" y="97"/>
                    <a:pt x="1304" y="0"/>
                    <a:pt x="1048"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2" name="Google Shape;1422;p56"/>
            <p:cNvSpPr/>
            <p:nvPr/>
          </p:nvSpPr>
          <p:spPr>
            <a:xfrm>
              <a:off x="6170497" y="2156472"/>
              <a:ext cx="61039" cy="44177"/>
            </a:xfrm>
            <a:custGeom>
              <a:rect b="b" l="l" r="r" t="t"/>
              <a:pathLst>
                <a:path extrusionOk="0" h="2303" w="3182">
                  <a:moveTo>
                    <a:pt x="1602" y="235"/>
                  </a:moveTo>
                  <a:cubicBezTo>
                    <a:pt x="2269" y="235"/>
                    <a:pt x="2736" y="902"/>
                    <a:pt x="2469" y="1536"/>
                  </a:cubicBezTo>
                  <a:cubicBezTo>
                    <a:pt x="2327" y="1900"/>
                    <a:pt x="1977" y="2105"/>
                    <a:pt x="1611" y="2105"/>
                  </a:cubicBezTo>
                  <a:cubicBezTo>
                    <a:pt x="1374" y="2105"/>
                    <a:pt x="1131" y="2019"/>
                    <a:pt x="935" y="1836"/>
                  </a:cubicBezTo>
                  <a:cubicBezTo>
                    <a:pt x="568" y="1469"/>
                    <a:pt x="568" y="869"/>
                    <a:pt x="935" y="502"/>
                  </a:cubicBezTo>
                  <a:cubicBezTo>
                    <a:pt x="1135" y="335"/>
                    <a:pt x="1368" y="235"/>
                    <a:pt x="1602" y="235"/>
                  </a:cubicBezTo>
                  <a:close/>
                  <a:moveTo>
                    <a:pt x="1641" y="0"/>
                  </a:moveTo>
                  <a:cubicBezTo>
                    <a:pt x="1490" y="0"/>
                    <a:pt x="1331" y="32"/>
                    <a:pt x="1168" y="101"/>
                  </a:cubicBezTo>
                  <a:cubicBezTo>
                    <a:pt x="1" y="568"/>
                    <a:pt x="334" y="2303"/>
                    <a:pt x="1602" y="2303"/>
                  </a:cubicBezTo>
                  <a:cubicBezTo>
                    <a:pt x="1902" y="2303"/>
                    <a:pt x="2202" y="2203"/>
                    <a:pt x="2436" y="1969"/>
                  </a:cubicBezTo>
                  <a:cubicBezTo>
                    <a:pt x="3182" y="1195"/>
                    <a:pt x="2570" y="0"/>
                    <a:pt x="1641"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3" name="Google Shape;1423;p56"/>
            <p:cNvSpPr/>
            <p:nvPr/>
          </p:nvSpPr>
          <p:spPr>
            <a:xfrm>
              <a:off x="6361190" y="3341528"/>
              <a:ext cx="289867" cy="289253"/>
            </a:xfrm>
            <a:custGeom>
              <a:rect b="b" l="l" r="r" t="t"/>
              <a:pathLst>
                <a:path extrusionOk="0" h="15079" w="15111">
                  <a:moveTo>
                    <a:pt x="7633" y="1"/>
                  </a:moveTo>
                  <a:cubicBezTo>
                    <a:pt x="7613" y="1"/>
                    <a:pt x="7593" y="1"/>
                    <a:pt x="7572" y="1"/>
                  </a:cubicBezTo>
                  <a:cubicBezTo>
                    <a:pt x="3403" y="1"/>
                    <a:pt x="0" y="3370"/>
                    <a:pt x="0" y="7540"/>
                  </a:cubicBezTo>
                  <a:cubicBezTo>
                    <a:pt x="0" y="11709"/>
                    <a:pt x="3403" y="15078"/>
                    <a:pt x="7572" y="15078"/>
                  </a:cubicBezTo>
                  <a:cubicBezTo>
                    <a:pt x="11742" y="15078"/>
                    <a:pt x="15111" y="11709"/>
                    <a:pt x="15111" y="7540"/>
                  </a:cubicBezTo>
                  <a:cubicBezTo>
                    <a:pt x="15111" y="3390"/>
                    <a:pt x="11775" y="1"/>
                    <a:pt x="7633" y="1"/>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4" name="Google Shape;1424;p56"/>
            <p:cNvSpPr/>
            <p:nvPr/>
          </p:nvSpPr>
          <p:spPr>
            <a:xfrm>
              <a:off x="6427082" y="3406806"/>
              <a:ext cx="158716" cy="158697"/>
            </a:xfrm>
            <a:custGeom>
              <a:rect b="b" l="l" r="r" t="t"/>
              <a:pathLst>
                <a:path extrusionOk="0" h="8273" w="8274">
                  <a:moveTo>
                    <a:pt x="4137" y="734"/>
                  </a:moveTo>
                  <a:cubicBezTo>
                    <a:pt x="5238" y="734"/>
                    <a:pt x="5371" y="734"/>
                    <a:pt x="5805" y="768"/>
                  </a:cubicBezTo>
                  <a:cubicBezTo>
                    <a:pt x="6039" y="768"/>
                    <a:pt x="6305" y="801"/>
                    <a:pt x="6572" y="901"/>
                  </a:cubicBezTo>
                  <a:cubicBezTo>
                    <a:pt x="6906" y="1034"/>
                    <a:pt x="7206" y="1335"/>
                    <a:pt x="7340" y="1702"/>
                  </a:cubicBezTo>
                  <a:cubicBezTo>
                    <a:pt x="7440" y="1935"/>
                    <a:pt x="7473" y="2202"/>
                    <a:pt x="7473" y="2469"/>
                  </a:cubicBezTo>
                  <a:cubicBezTo>
                    <a:pt x="7473" y="2869"/>
                    <a:pt x="7506" y="3036"/>
                    <a:pt x="7506" y="4137"/>
                  </a:cubicBezTo>
                  <a:cubicBezTo>
                    <a:pt x="7506" y="5237"/>
                    <a:pt x="7506" y="5371"/>
                    <a:pt x="7473" y="5804"/>
                  </a:cubicBezTo>
                  <a:cubicBezTo>
                    <a:pt x="7473" y="6038"/>
                    <a:pt x="7440" y="6305"/>
                    <a:pt x="7340" y="6572"/>
                  </a:cubicBezTo>
                  <a:cubicBezTo>
                    <a:pt x="7206" y="6905"/>
                    <a:pt x="6906" y="7205"/>
                    <a:pt x="6572" y="7339"/>
                  </a:cubicBezTo>
                  <a:cubicBezTo>
                    <a:pt x="6305" y="7439"/>
                    <a:pt x="6039" y="7472"/>
                    <a:pt x="5805" y="7472"/>
                  </a:cubicBezTo>
                  <a:cubicBezTo>
                    <a:pt x="5338" y="7506"/>
                    <a:pt x="5238" y="7506"/>
                    <a:pt x="4137" y="7506"/>
                  </a:cubicBezTo>
                  <a:cubicBezTo>
                    <a:pt x="3036" y="7506"/>
                    <a:pt x="2870" y="7506"/>
                    <a:pt x="2469" y="7472"/>
                  </a:cubicBezTo>
                  <a:cubicBezTo>
                    <a:pt x="2203" y="7472"/>
                    <a:pt x="1936" y="7439"/>
                    <a:pt x="1702" y="7339"/>
                  </a:cubicBezTo>
                  <a:cubicBezTo>
                    <a:pt x="1502" y="7272"/>
                    <a:pt x="1335" y="7172"/>
                    <a:pt x="1202" y="7039"/>
                  </a:cubicBezTo>
                  <a:cubicBezTo>
                    <a:pt x="1068" y="6905"/>
                    <a:pt x="968" y="6738"/>
                    <a:pt x="902" y="6572"/>
                  </a:cubicBezTo>
                  <a:cubicBezTo>
                    <a:pt x="802" y="6305"/>
                    <a:pt x="768" y="6038"/>
                    <a:pt x="768" y="5804"/>
                  </a:cubicBezTo>
                  <a:cubicBezTo>
                    <a:pt x="768" y="5337"/>
                    <a:pt x="735" y="5237"/>
                    <a:pt x="735" y="4137"/>
                  </a:cubicBezTo>
                  <a:cubicBezTo>
                    <a:pt x="735" y="3036"/>
                    <a:pt x="735" y="2869"/>
                    <a:pt x="768" y="2469"/>
                  </a:cubicBezTo>
                  <a:cubicBezTo>
                    <a:pt x="768" y="2202"/>
                    <a:pt x="802" y="1935"/>
                    <a:pt x="902" y="1702"/>
                  </a:cubicBezTo>
                  <a:cubicBezTo>
                    <a:pt x="968" y="1501"/>
                    <a:pt x="1068" y="1335"/>
                    <a:pt x="1202" y="1201"/>
                  </a:cubicBezTo>
                  <a:cubicBezTo>
                    <a:pt x="1335" y="1068"/>
                    <a:pt x="1502" y="968"/>
                    <a:pt x="1702" y="901"/>
                  </a:cubicBezTo>
                  <a:cubicBezTo>
                    <a:pt x="1936" y="801"/>
                    <a:pt x="2203" y="768"/>
                    <a:pt x="2469" y="768"/>
                  </a:cubicBezTo>
                  <a:cubicBezTo>
                    <a:pt x="2903" y="734"/>
                    <a:pt x="3036" y="734"/>
                    <a:pt x="4137" y="734"/>
                  </a:cubicBezTo>
                  <a:close/>
                  <a:moveTo>
                    <a:pt x="4137" y="0"/>
                  </a:moveTo>
                  <a:cubicBezTo>
                    <a:pt x="3003" y="0"/>
                    <a:pt x="2870" y="0"/>
                    <a:pt x="2403" y="34"/>
                  </a:cubicBezTo>
                  <a:cubicBezTo>
                    <a:pt x="2069" y="34"/>
                    <a:pt x="1736" y="100"/>
                    <a:pt x="1402" y="200"/>
                  </a:cubicBezTo>
                  <a:cubicBezTo>
                    <a:pt x="1135" y="301"/>
                    <a:pt x="902" y="467"/>
                    <a:pt x="668" y="701"/>
                  </a:cubicBezTo>
                  <a:cubicBezTo>
                    <a:pt x="468" y="901"/>
                    <a:pt x="301" y="1134"/>
                    <a:pt x="201" y="1401"/>
                  </a:cubicBezTo>
                  <a:cubicBezTo>
                    <a:pt x="101" y="1735"/>
                    <a:pt x="34" y="2068"/>
                    <a:pt x="1" y="2435"/>
                  </a:cubicBezTo>
                  <a:cubicBezTo>
                    <a:pt x="1" y="2869"/>
                    <a:pt x="1" y="3002"/>
                    <a:pt x="1" y="4137"/>
                  </a:cubicBezTo>
                  <a:cubicBezTo>
                    <a:pt x="1" y="5237"/>
                    <a:pt x="1" y="5371"/>
                    <a:pt x="1" y="5838"/>
                  </a:cubicBezTo>
                  <a:cubicBezTo>
                    <a:pt x="34" y="6171"/>
                    <a:pt x="101" y="6505"/>
                    <a:pt x="201" y="6839"/>
                  </a:cubicBezTo>
                  <a:cubicBezTo>
                    <a:pt x="301" y="7105"/>
                    <a:pt x="468" y="7372"/>
                    <a:pt x="668" y="7572"/>
                  </a:cubicBezTo>
                  <a:cubicBezTo>
                    <a:pt x="902" y="7773"/>
                    <a:pt x="1135" y="7939"/>
                    <a:pt x="1402" y="8039"/>
                  </a:cubicBezTo>
                  <a:cubicBezTo>
                    <a:pt x="1736" y="8173"/>
                    <a:pt x="2069" y="8240"/>
                    <a:pt x="2403" y="8240"/>
                  </a:cubicBezTo>
                  <a:cubicBezTo>
                    <a:pt x="2870" y="8273"/>
                    <a:pt x="3003" y="8273"/>
                    <a:pt x="4137" y="8273"/>
                  </a:cubicBezTo>
                  <a:cubicBezTo>
                    <a:pt x="5238" y="8273"/>
                    <a:pt x="5371" y="8273"/>
                    <a:pt x="5838" y="8240"/>
                  </a:cubicBezTo>
                  <a:cubicBezTo>
                    <a:pt x="6172" y="8240"/>
                    <a:pt x="6506" y="8173"/>
                    <a:pt x="6839" y="8039"/>
                  </a:cubicBezTo>
                  <a:cubicBezTo>
                    <a:pt x="7106" y="7939"/>
                    <a:pt x="7373" y="7773"/>
                    <a:pt x="7573" y="7572"/>
                  </a:cubicBezTo>
                  <a:cubicBezTo>
                    <a:pt x="7773" y="7372"/>
                    <a:pt x="7940" y="7105"/>
                    <a:pt x="8040" y="6839"/>
                  </a:cubicBezTo>
                  <a:cubicBezTo>
                    <a:pt x="8173" y="6505"/>
                    <a:pt x="8240" y="6171"/>
                    <a:pt x="8240" y="5838"/>
                  </a:cubicBezTo>
                  <a:cubicBezTo>
                    <a:pt x="8274" y="5404"/>
                    <a:pt x="8274" y="5237"/>
                    <a:pt x="8274" y="4137"/>
                  </a:cubicBezTo>
                  <a:cubicBezTo>
                    <a:pt x="8274" y="3002"/>
                    <a:pt x="8274" y="2869"/>
                    <a:pt x="8240" y="2435"/>
                  </a:cubicBezTo>
                  <a:cubicBezTo>
                    <a:pt x="8240" y="2068"/>
                    <a:pt x="8173" y="1735"/>
                    <a:pt x="8040" y="1401"/>
                  </a:cubicBezTo>
                  <a:cubicBezTo>
                    <a:pt x="7940" y="1134"/>
                    <a:pt x="7773" y="901"/>
                    <a:pt x="7573" y="701"/>
                  </a:cubicBezTo>
                  <a:cubicBezTo>
                    <a:pt x="7373" y="467"/>
                    <a:pt x="7106" y="301"/>
                    <a:pt x="6839" y="200"/>
                  </a:cubicBezTo>
                  <a:cubicBezTo>
                    <a:pt x="6506" y="100"/>
                    <a:pt x="6172" y="34"/>
                    <a:pt x="5838" y="34"/>
                  </a:cubicBezTo>
                  <a:cubicBezTo>
                    <a:pt x="5371" y="0"/>
                    <a:pt x="5238" y="0"/>
                    <a:pt x="4137" y="0"/>
                  </a:cubicBezTo>
                  <a:close/>
                </a:path>
              </a:pathLst>
            </a:custGeom>
            <a:solidFill>
              <a:schemeClr val="lt1"/>
            </a:soli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5" name="Google Shape;1425;p56"/>
            <p:cNvSpPr/>
            <p:nvPr/>
          </p:nvSpPr>
          <p:spPr>
            <a:xfrm>
              <a:off x="6452038" y="3445190"/>
              <a:ext cx="94723" cy="81660"/>
            </a:xfrm>
            <a:custGeom>
              <a:rect b="b" l="l" r="r" t="t"/>
              <a:pathLst>
                <a:path extrusionOk="0" h="4257" w="4938">
                  <a:moveTo>
                    <a:pt x="2806" y="734"/>
                  </a:moveTo>
                  <a:cubicBezTo>
                    <a:pt x="3524" y="734"/>
                    <a:pt x="4204" y="1296"/>
                    <a:pt x="4204" y="2136"/>
                  </a:cubicBezTo>
                  <a:cubicBezTo>
                    <a:pt x="4204" y="2903"/>
                    <a:pt x="3570" y="3503"/>
                    <a:pt x="2836" y="3503"/>
                  </a:cubicBezTo>
                  <a:cubicBezTo>
                    <a:pt x="1602" y="3503"/>
                    <a:pt x="968" y="2002"/>
                    <a:pt x="1836" y="1135"/>
                  </a:cubicBezTo>
                  <a:cubicBezTo>
                    <a:pt x="2123" y="858"/>
                    <a:pt x="2469" y="734"/>
                    <a:pt x="2806" y="734"/>
                  </a:cubicBezTo>
                  <a:close/>
                  <a:moveTo>
                    <a:pt x="2836" y="1"/>
                  </a:moveTo>
                  <a:cubicBezTo>
                    <a:pt x="935" y="1"/>
                    <a:pt x="1" y="2302"/>
                    <a:pt x="1335" y="3637"/>
                  </a:cubicBezTo>
                  <a:cubicBezTo>
                    <a:pt x="1764" y="4065"/>
                    <a:pt x="2289" y="4256"/>
                    <a:pt x="2804" y="4256"/>
                  </a:cubicBezTo>
                  <a:cubicBezTo>
                    <a:pt x="3893" y="4256"/>
                    <a:pt x="4938" y="3404"/>
                    <a:pt x="4938" y="2136"/>
                  </a:cubicBezTo>
                  <a:cubicBezTo>
                    <a:pt x="4938" y="968"/>
                    <a:pt x="4004" y="1"/>
                    <a:pt x="2836" y="1"/>
                  </a:cubicBezTo>
                  <a:close/>
                </a:path>
              </a:pathLst>
            </a:custGeom>
            <a:solidFill>
              <a:schemeClr val="lt1"/>
            </a:soli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6" name="Google Shape;1426;p56"/>
            <p:cNvSpPr/>
            <p:nvPr/>
          </p:nvSpPr>
          <p:spPr>
            <a:xfrm>
              <a:off x="6539069" y="3434314"/>
              <a:ext cx="19221" cy="18741"/>
            </a:xfrm>
            <a:custGeom>
              <a:rect b="b" l="l" r="r" t="t"/>
              <a:pathLst>
                <a:path extrusionOk="0" h="977" w="1002">
                  <a:moveTo>
                    <a:pt x="501" y="1"/>
                  </a:moveTo>
                  <a:cubicBezTo>
                    <a:pt x="251" y="1"/>
                    <a:pt x="0" y="167"/>
                    <a:pt x="0" y="501"/>
                  </a:cubicBezTo>
                  <a:cubicBezTo>
                    <a:pt x="0" y="818"/>
                    <a:pt x="251" y="976"/>
                    <a:pt x="501" y="976"/>
                  </a:cubicBezTo>
                  <a:cubicBezTo>
                    <a:pt x="751" y="976"/>
                    <a:pt x="1001" y="818"/>
                    <a:pt x="1001" y="501"/>
                  </a:cubicBezTo>
                  <a:cubicBezTo>
                    <a:pt x="1001" y="167"/>
                    <a:pt x="751" y="1"/>
                    <a:pt x="501" y="1"/>
                  </a:cubicBezTo>
                  <a:close/>
                </a:path>
              </a:pathLst>
            </a:custGeom>
            <a:solidFill>
              <a:schemeClr val="lt1"/>
            </a:soli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7" name="Google Shape;1427;p56"/>
            <p:cNvSpPr/>
            <p:nvPr/>
          </p:nvSpPr>
          <p:spPr>
            <a:xfrm>
              <a:off x="7626218" y="1647790"/>
              <a:ext cx="289234" cy="289234"/>
            </a:xfrm>
            <a:custGeom>
              <a:rect b="b" l="l" r="r" t="t"/>
              <a:pathLst>
                <a:path extrusionOk="0" h="15078" w="15078">
                  <a:moveTo>
                    <a:pt x="7539" y="0"/>
                  </a:moveTo>
                  <a:cubicBezTo>
                    <a:pt x="3369" y="0"/>
                    <a:pt x="0" y="3369"/>
                    <a:pt x="0" y="7539"/>
                  </a:cubicBezTo>
                  <a:cubicBezTo>
                    <a:pt x="0" y="11709"/>
                    <a:pt x="3369" y="15078"/>
                    <a:pt x="7539" y="15078"/>
                  </a:cubicBezTo>
                  <a:cubicBezTo>
                    <a:pt x="11709" y="15078"/>
                    <a:pt x="15078" y="11709"/>
                    <a:pt x="15078" y="7539"/>
                  </a:cubicBezTo>
                  <a:cubicBezTo>
                    <a:pt x="15078" y="3369"/>
                    <a:pt x="11709" y="0"/>
                    <a:pt x="7539"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8" name="Google Shape;1428;p56"/>
            <p:cNvSpPr/>
            <p:nvPr/>
          </p:nvSpPr>
          <p:spPr>
            <a:xfrm>
              <a:off x="7730514" y="1704743"/>
              <a:ext cx="80643" cy="175347"/>
            </a:xfrm>
            <a:custGeom>
              <a:rect b="b" l="l" r="r" t="t"/>
              <a:pathLst>
                <a:path extrusionOk="0" h="9141" w="4204">
                  <a:moveTo>
                    <a:pt x="2936" y="0"/>
                  </a:moveTo>
                  <a:cubicBezTo>
                    <a:pt x="1568" y="0"/>
                    <a:pt x="968" y="601"/>
                    <a:pt x="968" y="1768"/>
                  </a:cubicBezTo>
                  <a:lnTo>
                    <a:pt x="968" y="3002"/>
                  </a:lnTo>
                  <a:lnTo>
                    <a:pt x="0" y="3002"/>
                  </a:lnTo>
                  <a:lnTo>
                    <a:pt x="0" y="4570"/>
                  </a:lnTo>
                  <a:lnTo>
                    <a:pt x="968" y="4570"/>
                  </a:lnTo>
                  <a:lnTo>
                    <a:pt x="934" y="9140"/>
                  </a:lnTo>
                  <a:lnTo>
                    <a:pt x="2769" y="9140"/>
                  </a:lnTo>
                  <a:lnTo>
                    <a:pt x="2769" y="4537"/>
                  </a:lnTo>
                  <a:lnTo>
                    <a:pt x="4037" y="4537"/>
                  </a:lnTo>
                  <a:lnTo>
                    <a:pt x="4170" y="3002"/>
                  </a:lnTo>
                  <a:lnTo>
                    <a:pt x="2769" y="3002"/>
                  </a:lnTo>
                  <a:lnTo>
                    <a:pt x="2769" y="2135"/>
                  </a:lnTo>
                  <a:cubicBezTo>
                    <a:pt x="2769" y="1768"/>
                    <a:pt x="2836" y="1635"/>
                    <a:pt x="3169" y="1635"/>
                  </a:cubicBezTo>
                  <a:lnTo>
                    <a:pt x="4203" y="1635"/>
                  </a:lnTo>
                  <a:lnTo>
                    <a:pt x="4203" y="0"/>
                  </a:ln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29" name="Google Shape;1429;p56"/>
            <p:cNvSpPr/>
            <p:nvPr/>
          </p:nvSpPr>
          <p:spPr>
            <a:xfrm>
              <a:off x="6222980" y="1923577"/>
              <a:ext cx="289234" cy="289234"/>
            </a:xfrm>
            <a:custGeom>
              <a:rect b="b" l="l" r="r" t="t"/>
              <a:pathLst>
                <a:path extrusionOk="0" h="15078" w="15078">
                  <a:moveTo>
                    <a:pt x="7539" y="0"/>
                  </a:moveTo>
                  <a:cubicBezTo>
                    <a:pt x="3402" y="0"/>
                    <a:pt x="0" y="3369"/>
                    <a:pt x="0" y="7539"/>
                  </a:cubicBezTo>
                  <a:cubicBezTo>
                    <a:pt x="0" y="11709"/>
                    <a:pt x="3369" y="15078"/>
                    <a:pt x="7539" y="15078"/>
                  </a:cubicBezTo>
                  <a:cubicBezTo>
                    <a:pt x="11708" y="15078"/>
                    <a:pt x="15077" y="11709"/>
                    <a:pt x="15077" y="7539"/>
                  </a:cubicBezTo>
                  <a:cubicBezTo>
                    <a:pt x="15077" y="3369"/>
                    <a:pt x="11708" y="0"/>
                    <a:pt x="7539"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0" name="Google Shape;1430;p56"/>
            <p:cNvSpPr/>
            <p:nvPr/>
          </p:nvSpPr>
          <p:spPr>
            <a:xfrm>
              <a:off x="6291443" y="2006771"/>
              <a:ext cx="154227" cy="124283"/>
            </a:xfrm>
            <a:custGeom>
              <a:rect b="b" l="l" r="r" t="t"/>
              <a:pathLst>
                <a:path extrusionOk="0" h="6479" w="8040">
                  <a:moveTo>
                    <a:pt x="5600" y="1"/>
                  </a:moveTo>
                  <a:cubicBezTo>
                    <a:pt x="4637" y="1"/>
                    <a:pt x="3735" y="853"/>
                    <a:pt x="3970" y="2001"/>
                  </a:cubicBezTo>
                  <a:cubicBezTo>
                    <a:pt x="2635" y="1934"/>
                    <a:pt x="1401" y="1301"/>
                    <a:pt x="567" y="267"/>
                  </a:cubicBezTo>
                  <a:lnTo>
                    <a:pt x="567" y="267"/>
                  </a:lnTo>
                  <a:cubicBezTo>
                    <a:pt x="134" y="1034"/>
                    <a:pt x="334" y="1968"/>
                    <a:pt x="1068" y="2468"/>
                  </a:cubicBezTo>
                  <a:cubicBezTo>
                    <a:pt x="801" y="2468"/>
                    <a:pt x="534" y="2401"/>
                    <a:pt x="334" y="2268"/>
                  </a:cubicBezTo>
                  <a:lnTo>
                    <a:pt x="334" y="2268"/>
                  </a:lnTo>
                  <a:cubicBezTo>
                    <a:pt x="300" y="3035"/>
                    <a:pt x="868" y="3736"/>
                    <a:pt x="1635" y="3903"/>
                  </a:cubicBezTo>
                  <a:cubicBezTo>
                    <a:pt x="1498" y="3942"/>
                    <a:pt x="1350" y="3958"/>
                    <a:pt x="1203" y="3958"/>
                  </a:cubicBezTo>
                  <a:cubicBezTo>
                    <a:pt x="1100" y="3958"/>
                    <a:pt x="998" y="3950"/>
                    <a:pt x="901" y="3936"/>
                  </a:cubicBezTo>
                  <a:lnTo>
                    <a:pt x="901" y="3936"/>
                  </a:lnTo>
                  <a:cubicBezTo>
                    <a:pt x="1101" y="4603"/>
                    <a:pt x="1735" y="5070"/>
                    <a:pt x="2435" y="5070"/>
                  </a:cubicBezTo>
                  <a:cubicBezTo>
                    <a:pt x="1841" y="5523"/>
                    <a:pt x="1126" y="5760"/>
                    <a:pt x="393" y="5760"/>
                  </a:cubicBezTo>
                  <a:cubicBezTo>
                    <a:pt x="262" y="5760"/>
                    <a:pt x="131" y="5752"/>
                    <a:pt x="0" y="5737"/>
                  </a:cubicBezTo>
                  <a:lnTo>
                    <a:pt x="0" y="5737"/>
                  </a:lnTo>
                  <a:cubicBezTo>
                    <a:pt x="804" y="6248"/>
                    <a:pt x="1668" y="6479"/>
                    <a:pt x="2509" y="6479"/>
                  </a:cubicBezTo>
                  <a:cubicBezTo>
                    <a:pt x="5022" y="6479"/>
                    <a:pt x="7330" y="4416"/>
                    <a:pt x="7205" y="1568"/>
                  </a:cubicBezTo>
                  <a:cubicBezTo>
                    <a:pt x="7539" y="1334"/>
                    <a:pt x="7806" y="1034"/>
                    <a:pt x="8039" y="734"/>
                  </a:cubicBezTo>
                  <a:lnTo>
                    <a:pt x="8039" y="734"/>
                  </a:lnTo>
                  <a:cubicBezTo>
                    <a:pt x="7739" y="867"/>
                    <a:pt x="7406" y="934"/>
                    <a:pt x="7072" y="967"/>
                  </a:cubicBezTo>
                  <a:cubicBezTo>
                    <a:pt x="7439" y="767"/>
                    <a:pt x="7672" y="433"/>
                    <a:pt x="7806" y="66"/>
                  </a:cubicBezTo>
                  <a:lnTo>
                    <a:pt x="7806" y="66"/>
                  </a:lnTo>
                  <a:cubicBezTo>
                    <a:pt x="7472" y="267"/>
                    <a:pt x="7139" y="400"/>
                    <a:pt x="6772" y="500"/>
                  </a:cubicBezTo>
                  <a:cubicBezTo>
                    <a:pt x="6425" y="153"/>
                    <a:pt x="6007" y="1"/>
                    <a:pt x="5600" y="1"/>
                  </a:cubicBez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1" name="Google Shape;1431;p56"/>
            <p:cNvSpPr/>
            <p:nvPr/>
          </p:nvSpPr>
          <p:spPr>
            <a:xfrm>
              <a:off x="7905190" y="3329386"/>
              <a:ext cx="292456" cy="292437"/>
            </a:xfrm>
            <a:custGeom>
              <a:rect b="b" l="l" r="r" t="t"/>
              <a:pathLst>
                <a:path extrusionOk="0" h="15245" w="15246">
                  <a:moveTo>
                    <a:pt x="7606" y="0"/>
                  </a:moveTo>
                  <a:cubicBezTo>
                    <a:pt x="3403" y="0"/>
                    <a:pt x="1" y="3403"/>
                    <a:pt x="1" y="7606"/>
                  </a:cubicBezTo>
                  <a:cubicBezTo>
                    <a:pt x="1" y="11842"/>
                    <a:pt x="3403" y="15244"/>
                    <a:pt x="7606" y="15244"/>
                  </a:cubicBezTo>
                  <a:cubicBezTo>
                    <a:pt x="11809" y="15244"/>
                    <a:pt x="15245" y="11842"/>
                    <a:pt x="15245" y="7606"/>
                  </a:cubicBezTo>
                  <a:cubicBezTo>
                    <a:pt x="15245" y="3403"/>
                    <a:pt x="11809" y="0"/>
                    <a:pt x="760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2" name="Google Shape;1432;p56"/>
            <p:cNvSpPr/>
            <p:nvPr/>
          </p:nvSpPr>
          <p:spPr>
            <a:xfrm>
              <a:off x="8008219" y="3358351"/>
              <a:ext cx="162553" cy="198194"/>
            </a:xfrm>
            <a:custGeom>
              <a:rect b="b" l="l" r="r" t="t"/>
              <a:pathLst>
                <a:path extrusionOk="0" h="10332" w="8474">
                  <a:moveTo>
                    <a:pt x="2805" y="0"/>
                  </a:moveTo>
                  <a:cubicBezTo>
                    <a:pt x="2500" y="0"/>
                    <a:pt x="2269" y="58"/>
                    <a:pt x="2269" y="58"/>
                  </a:cubicBezTo>
                  <a:lnTo>
                    <a:pt x="2436" y="1659"/>
                  </a:lnTo>
                  <a:cubicBezTo>
                    <a:pt x="2469" y="1893"/>
                    <a:pt x="2402" y="2159"/>
                    <a:pt x="2302" y="2360"/>
                  </a:cubicBezTo>
                  <a:lnTo>
                    <a:pt x="868" y="5061"/>
                  </a:lnTo>
                  <a:lnTo>
                    <a:pt x="201" y="5629"/>
                  </a:lnTo>
                  <a:lnTo>
                    <a:pt x="0" y="8964"/>
                  </a:lnTo>
                  <a:cubicBezTo>
                    <a:pt x="401" y="9998"/>
                    <a:pt x="1802" y="10332"/>
                    <a:pt x="1802" y="10332"/>
                  </a:cubicBezTo>
                  <a:lnTo>
                    <a:pt x="6138" y="10332"/>
                  </a:lnTo>
                  <a:cubicBezTo>
                    <a:pt x="6605" y="10332"/>
                    <a:pt x="7005" y="9965"/>
                    <a:pt x="7039" y="9498"/>
                  </a:cubicBezTo>
                  <a:cubicBezTo>
                    <a:pt x="7039" y="9198"/>
                    <a:pt x="6872" y="8931"/>
                    <a:pt x="6605" y="8797"/>
                  </a:cubicBezTo>
                  <a:lnTo>
                    <a:pt x="6772" y="8797"/>
                  </a:lnTo>
                  <a:cubicBezTo>
                    <a:pt x="7272" y="8797"/>
                    <a:pt x="7673" y="8431"/>
                    <a:pt x="7673" y="7964"/>
                  </a:cubicBezTo>
                  <a:cubicBezTo>
                    <a:pt x="7673" y="7663"/>
                    <a:pt x="7506" y="7396"/>
                    <a:pt x="7272" y="7263"/>
                  </a:cubicBezTo>
                  <a:cubicBezTo>
                    <a:pt x="7673" y="7196"/>
                    <a:pt x="8006" y="6829"/>
                    <a:pt x="8006" y="6429"/>
                  </a:cubicBezTo>
                  <a:cubicBezTo>
                    <a:pt x="8006" y="5948"/>
                    <a:pt x="7637" y="5560"/>
                    <a:pt x="7193" y="5560"/>
                  </a:cubicBezTo>
                  <a:cubicBezTo>
                    <a:pt x="7175" y="5560"/>
                    <a:pt x="7157" y="5561"/>
                    <a:pt x="7139" y="5562"/>
                  </a:cubicBezTo>
                  <a:cubicBezTo>
                    <a:pt x="7172" y="5545"/>
                    <a:pt x="7206" y="5537"/>
                    <a:pt x="7243" y="5537"/>
                  </a:cubicBezTo>
                  <a:cubicBezTo>
                    <a:pt x="7281" y="5537"/>
                    <a:pt x="7322" y="5545"/>
                    <a:pt x="7372" y="5562"/>
                  </a:cubicBezTo>
                  <a:cubicBezTo>
                    <a:pt x="8473" y="5562"/>
                    <a:pt x="8473" y="3861"/>
                    <a:pt x="7372" y="3861"/>
                  </a:cubicBezTo>
                  <a:lnTo>
                    <a:pt x="4137" y="3861"/>
                  </a:lnTo>
                  <a:cubicBezTo>
                    <a:pt x="4137" y="3861"/>
                    <a:pt x="4337" y="2693"/>
                    <a:pt x="4337" y="2293"/>
                  </a:cubicBezTo>
                  <a:cubicBezTo>
                    <a:pt x="4337" y="1893"/>
                    <a:pt x="4537" y="1292"/>
                    <a:pt x="4003" y="525"/>
                  </a:cubicBezTo>
                  <a:cubicBezTo>
                    <a:pt x="3704" y="95"/>
                    <a:pt x="3195" y="0"/>
                    <a:pt x="2805" y="0"/>
                  </a:cubicBez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3" name="Google Shape;1433;p56"/>
            <p:cNvSpPr/>
            <p:nvPr/>
          </p:nvSpPr>
          <p:spPr>
            <a:xfrm>
              <a:off x="8005668" y="3355877"/>
              <a:ext cx="163819" cy="203277"/>
            </a:xfrm>
            <a:custGeom>
              <a:rect b="b" l="l" r="r" t="t"/>
              <a:pathLst>
                <a:path extrusionOk="0" h="10597" w="8540">
                  <a:moveTo>
                    <a:pt x="2962" y="244"/>
                  </a:moveTo>
                  <a:cubicBezTo>
                    <a:pt x="3327" y="244"/>
                    <a:pt x="3788" y="338"/>
                    <a:pt x="4036" y="721"/>
                  </a:cubicBezTo>
                  <a:cubicBezTo>
                    <a:pt x="4336" y="1121"/>
                    <a:pt x="4437" y="1621"/>
                    <a:pt x="4370" y="2122"/>
                  </a:cubicBezTo>
                  <a:lnTo>
                    <a:pt x="4370" y="2388"/>
                  </a:lnTo>
                  <a:cubicBezTo>
                    <a:pt x="4336" y="2922"/>
                    <a:pt x="4270" y="3423"/>
                    <a:pt x="4170" y="3923"/>
                  </a:cubicBezTo>
                  <a:cubicBezTo>
                    <a:pt x="4170" y="3956"/>
                    <a:pt x="4170" y="3990"/>
                    <a:pt x="4203" y="4023"/>
                  </a:cubicBezTo>
                  <a:cubicBezTo>
                    <a:pt x="4203" y="4056"/>
                    <a:pt x="4270" y="4090"/>
                    <a:pt x="4303" y="4090"/>
                  </a:cubicBezTo>
                  <a:lnTo>
                    <a:pt x="7505" y="4090"/>
                  </a:lnTo>
                  <a:cubicBezTo>
                    <a:pt x="7537" y="4087"/>
                    <a:pt x="7567" y="4085"/>
                    <a:pt x="7597" y="4085"/>
                  </a:cubicBezTo>
                  <a:cubicBezTo>
                    <a:pt x="8519" y="4085"/>
                    <a:pt x="8509" y="5526"/>
                    <a:pt x="7567" y="5526"/>
                  </a:cubicBezTo>
                  <a:cubicBezTo>
                    <a:pt x="7547" y="5526"/>
                    <a:pt x="7527" y="5525"/>
                    <a:pt x="7505" y="5524"/>
                  </a:cubicBezTo>
                  <a:cubicBezTo>
                    <a:pt x="7272" y="5524"/>
                    <a:pt x="7138" y="5524"/>
                    <a:pt x="7138" y="5657"/>
                  </a:cubicBezTo>
                  <a:cubicBezTo>
                    <a:pt x="7138" y="5724"/>
                    <a:pt x="7205" y="5791"/>
                    <a:pt x="7272" y="5791"/>
                  </a:cubicBezTo>
                  <a:cubicBezTo>
                    <a:pt x="7672" y="5791"/>
                    <a:pt x="8039" y="6091"/>
                    <a:pt x="8039" y="6525"/>
                  </a:cubicBezTo>
                  <a:cubicBezTo>
                    <a:pt x="8039" y="6858"/>
                    <a:pt x="7772" y="7159"/>
                    <a:pt x="7405" y="7225"/>
                  </a:cubicBezTo>
                  <a:cubicBezTo>
                    <a:pt x="7339" y="7225"/>
                    <a:pt x="7305" y="7259"/>
                    <a:pt x="7305" y="7325"/>
                  </a:cubicBezTo>
                  <a:cubicBezTo>
                    <a:pt x="7272" y="7359"/>
                    <a:pt x="7305" y="7425"/>
                    <a:pt x="7372" y="7459"/>
                  </a:cubicBezTo>
                  <a:cubicBezTo>
                    <a:pt x="7572" y="7592"/>
                    <a:pt x="7706" y="7792"/>
                    <a:pt x="7706" y="8059"/>
                  </a:cubicBezTo>
                  <a:cubicBezTo>
                    <a:pt x="7672" y="8459"/>
                    <a:pt x="7339" y="8760"/>
                    <a:pt x="6938" y="8760"/>
                  </a:cubicBezTo>
                  <a:lnTo>
                    <a:pt x="6772" y="8760"/>
                  </a:lnTo>
                  <a:cubicBezTo>
                    <a:pt x="6705" y="8760"/>
                    <a:pt x="6671" y="8793"/>
                    <a:pt x="6638" y="8860"/>
                  </a:cubicBezTo>
                  <a:cubicBezTo>
                    <a:pt x="6605" y="8893"/>
                    <a:pt x="6638" y="8960"/>
                    <a:pt x="6705" y="8993"/>
                  </a:cubicBezTo>
                  <a:cubicBezTo>
                    <a:pt x="6905" y="9127"/>
                    <a:pt x="7038" y="9360"/>
                    <a:pt x="7038" y="9594"/>
                  </a:cubicBezTo>
                  <a:cubicBezTo>
                    <a:pt x="7005" y="10027"/>
                    <a:pt x="6671" y="10327"/>
                    <a:pt x="6271" y="10327"/>
                  </a:cubicBezTo>
                  <a:lnTo>
                    <a:pt x="1935" y="10327"/>
                  </a:lnTo>
                  <a:cubicBezTo>
                    <a:pt x="1801" y="10294"/>
                    <a:pt x="634" y="9961"/>
                    <a:pt x="267" y="9093"/>
                  </a:cubicBezTo>
                  <a:lnTo>
                    <a:pt x="467" y="5824"/>
                  </a:lnTo>
                  <a:lnTo>
                    <a:pt x="1067" y="5291"/>
                  </a:lnTo>
                  <a:cubicBezTo>
                    <a:pt x="1101" y="5291"/>
                    <a:pt x="1101" y="5257"/>
                    <a:pt x="1101" y="5257"/>
                  </a:cubicBezTo>
                  <a:lnTo>
                    <a:pt x="2569" y="2555"/>
                  </a:lnTo>
                  <a:cubicBezTo>
                    <a:pt x="2702" y="2288"/>
                    <a:pt x="2735" y="2022"/>
                    <a:pt x="2702" y="1755"/>
                  </a:cubicBezTo>
                  <a:lnTo>
                    <a:pt x="2535" y="287"/>
                  </a:lnTo>
                  <a:cubicBezTo>
                    <a:pt x="2633" y="265"/>
                    <a:pt x="2786" y="244"/>
                    <a:pt x="2962" y="244"/>
                  </a:cubicBezTo>
                  <a:close/>
                  <a:moveTo>
                    <a:pt x="2920" y="1"/>
                  </a:moveTo>
                  <a:cubicBezTo>
                    <a:pt x="2613" y="1"/>
                    <a:pt x="2382" y="53"/>
                    <a:pt x="2368" y="53"/>
                  </a:cubicBezTo>
                  <a:cubicBezTo>
                    <a:pt x="2302" y="87"/>
                    <a:pt x="2235" y="154"/>
                    <a:pt x="2268" y="220"/>
                  </a:cubicBezTo>
                  <a:lnTo>
                    <a:pt x="2435" y="1788"/>
                  </a:lnTo>
                  <a:cubicBezTo>
                    <a:pt x="2468" y="2022"/>
                    <a:pt x="2435" y="2222"/>
                    <a:pt x="2335" y="2422"/>
                  </a:cubicBezTo>
                  <a:lnTo>
                    <a:pt x="901" y="5124"/>
                  </a:lnTo>
                  <a:lnTo>
                    <a:pt x="234" y="5657"/>
                  </a:lnTo>
                  <a:cubicBezTo>
                    <a:pt x="234" y="5691"/>
                    <a:pt x="200" y="5724"/>
                    <a:pt x="200" y="5758"/>
                  </a:cubicBezTo>
                  <a:lnTo>
                    <a:pt x="0" y="9093"/>
                  </a:lnTo>
                  <a:cubicBezTo>
                    <a:pt x="0" y="9127"/>
                    <a:pt x="0" y="9127"/>
                    <a:pt x="0" y="9160"/>
                  </a:cubicBezTo>
                  <a:cubicBezTo>
                    <a:pt x="467" y="10227"/>
                    <a:pt x="1835" y="10594"/>
                    <a:pt x="1868" y="10594"/>
                  </a:cubicBezTo>
                  <a:lnTo>
                    <a:pt x="6271" y="10594"/>
                  </a:lnTo>
                  <a:cubicBezTo>
                    <a:pt x="6291" y="10596"/>
                    <a:pt x="6310" y="10596"/>
                    <a:pt x="6329" y="10596"/>
                  </a:cubicBezTo>
                  <a:cubicBezTo>
                    <a:pt x="6840" y="10596"/>
                    <a:pt x="7305" y="10174"/>
                    <a:pt x="7305" y="9627"/>
                  </a:cubicBezTo>
                  <a:cubicBezTo>
                    <a:pt x="7305" y="9393"/>
                    <a:pt x="7239" y="9193"/>
                    <a:pt x="7105" y="9027"/>
                  </a:cubicBezTo>
                  <a:cubicBezTo>
                    <a:pt x="7605" y="8960"/>
                    <a:pt x="7972" y="8560"/>
                    <a:pt x="7972" y="8059"/>
                  </a:cubicBezTo>
                  <a:cubicBezTo>
                    <a:pt x="7972" y="7826"/>
                    <a:pt x="7872" y="7592"/>
                    <a:pt x="7706" y="7425"/>
                  </a:cubicBezTo>
                  <a:cubicBezTo>
                    <a:pt x="8072" y="7292"/>
                    <a:pt x="8306" y="6925"/>
                    <a:pt x="8306" y="6525"/>
                  </a:cubicBezTo>
                  <a:cubicBezTo>
                    <a:pt x="8306" y="6225"/>
                    <a:pt x="8173" y="5924"/>
                    <a:pt x="7906" y="5724"/>
                  </a:cubicBezTo>
                  <a:cubicBezTo>
                    <a:pt x="8273" y="5591"/>
                    <a:pt x="8539" y="5224"/>
                    <a:pt x="8539" y="4824"/>
                  </a:cubicBezTo>
                  <a:cubicBezTo>
                    <a:pt x="8539" y="4290"/>
                    <a:pt x="8106" y="3856"/>
                    <a:pt x="7572" y="3856"/>
                  </a:cubicBezTo>
                  <a:lnTo>
                    <a:pt x="4437" y="3856"/>
                  </a:lnTo>
                  <a:cubicBezTo>
                    <a:pt x="4537" y="3356"/>
                    <a:pt x="4603" y="2889"/>
                    <a:pt x="4637" y="2422"/>
                  </a:cubicBezTo>
                  <a:lnTo>
                    <a:pt x="4637" y="2188"/>
                  </a:lnTo>
                  <a:cubicBezTo>
                    <a:pt x="4703" y="1621"/>
                    <a:pt x="4570" y="1054"/>
                    <a:pt x="4270" y="587"/>
                  </a:cubicBezTo>
                  <a:cubicBezTo>
                    <a:pt x="3921" y="102"/>
                    <a:pt x="3346" y="1"/>
                    <a:pt x="292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4" name="Google Shape;1434;p56"/>
            <p:cNvSpPr/>
            <p:nvPr/>
          </p:nvSpPr>
          <p:spPr>
            <a:xfrm>
              <a:off x="7951918" y="3442639"/>
              <a:ext cx="67196" cy="124149"/>
            </a:xfrm>
            <a:custGeom>
              <a:rect b="b" l="l" r="r" t="t"/>
              <a:pathLst>
                <a:path extrusionOk="0" h="6472" w="3503">
                  <a:moveTo>
                    <a:pt x="901" y="0"/>
                  </a:moveTo>
                  <a:cubicBezTo>
                    <a:pt x="400" y="0"/>
                    <a:pt x="0" y="401"/>
                    <a:pt x="0" y="901"/>
                  </a:cubicBezTo>
                  <a:lnTo>
                    <a:pt x="0" y="5571"/>
                  </a:lnTo>
                  <a:cubicBezTo>
                    <a:pt x="0" y="6071"/>
                    <a:pt x="400" y="6472"/>
                    <a:pt x="901" y="6472"/>
                  </a:cubicBezTo>
                  <a:lnTo>
                    <a:pt x="2635" y="6472"/>
                  </a:lnTo>
                  <a:cubicBezTo>
                    <a:pt x="3136" y="6472"/>
                    <a:pt x="3503" y="6071"/>
                    <a:pt x="3503" y="5571"/>
                  </a:cubicBezTo>
                  <a:lnTo>
                    <a:pt x="3503" y="901"/>
                  </a:lnTo>
                  <a:cubicBezTo>
                    <a:pt x="3503" y="401"/>
                    <a:pt x="3136" y="0"/>
                    <a:pt x="2635" y="0"/>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5" name="Google Shape;1435;p56"/>
            <p:cNvSpPr/>
            <p:nvPr/>
          </p:nvSpPr>
          <p:spPr>
            <a:xfrm>
              <a:off x="8138103" y="2028505"/>
              <a:ext cx="227178" cy="312924"/>
            </a:xfrm>
            <a:custGeom>
              <a:rect b="b" l="l" r="r" t="t"/>
              <a:pathLst>
                <a:path extrusionOk="0" h="16313" w="11843">
                  <a:moveTo>
                    <a:pt x="5893" y="2951"/>
                  </a:moveTo>
                  <a:cubicBezTo>
                    <a:pt x="7512" y="2951"/>
                    <a:pt x="9074" y="4207"/>
                    <a:pt x="9074" y="6105"/>
                  </a:cubicBezTo>
                  <a:cubicBezTo>
                    <a:pt x="9074" y="7840"/>
                    <a:pt x="7640" y="9241"/>
                    <a:pt x="5939" y="9241"/>
                  </a:cubicBezTo>
                  <a:cubicBezTo>
                    <a:pt x="3137" y="9241"/>
                    <a:pt x="1736" y="5838"/>
                    <a:pt x="3704" y="3870"/>
                  </a:cubicBezTo>
                  <a:cubicBezTo>
                    <a:pt x="4338" y="3236"/>
                    <a:pt x="5122" y="2951"/>
                    <a:pt x="5893" y="2951"/>
                  </a:cubicBezTo>
                  <a:close/>
                  <a:moveTo>
                    <a:pt x="5939" y="1"/>
                  </a:moveTo>
                  <a:cubicBezTo>
                    <a:pt x="2636" y="1"/>
                    <a:pt x="1" y="2669"/>
                    <a:pt x="1" y="5938"/>
                  </a:cubicBezTo>
                  <a:cubicBezTo>
                    <a:pt x="1" y="9207"/>
                    <a:pt x="5939" y="16313"/>
                    <a:pt x="5939" y="16313"/>
                  </a:cubicBezTo>
                  <a:cubicBezTo>
                    <a:pt x="5939" y="16313"/>
                    <a:pt x="11843" y="9207"/>
                    <a:pt x="11843" y="5938"/>
                  </a:cubicBezTo>
                  <a:cubicBezTo>
                    <a:pt x="11843" y="2669"/>
                    <a:pt x="9208" y="1"/>
                    <a:pt x="5939"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6" name="Google Shape;1436;p56"/>
            <p:cNvSpPr/>
            <p:nvPr/>
          </p:nvSpPr>
          <p:spPr>
            <a:xfrm>
              <a:off x="8156672" y="2661355"/>
              <a:ext cx="360900" cy="266196"/>
            </a:xfrm>
            <a:custGeom>
              <a:rect b="b" l="l" r="r" t="t"/>
              <a:pathLst>
                <a:path extrusionOk="0" h="13877" w="18814">
                  <a:moveTo>
                    <a:pt x="9407" y="0"/>
                  </a:moveTo>
                  <a:lnTo>
                    <a:pt x="67" y="7039"/>
                  </a:lnTo>
                  <a:lnTo>
                    <a:pt x="0" y="7039"/>
                  </a:lnTo>
                  <a:lnTo>
                    <a:pt x="34" y="7072"/>
                  </a:lnTo>
                  <a:lnTo>
                    <a:pt x="67" y="7072"/>
                  </a:lnTo>
                  <a:lnTo>
                    <a:pt x="9507" y="13877"/>
                  </a:lnTo>
                  <a:lnTo>
                    <a:pt x="18747" y="7072"/>
                  </a:lnTo>
                  <a:lnTo>
                    <a:pt x="18780" y="7072"/>
                  </a:lnTo>
                  <a:lnTo>
                    <a:pt x="18814" y="7039"/>
                  </a:lnTo>
                  <a:lnTo>
                    <a:pt x="18747" y="7039"/>
                  </a:lnTo>
                  <a:lnTo>
                    <a:pt x="9407"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7" name="Google Shape;1437;p56"/>
            <p:cNvSpPr/>
            <p:nvPr/>
          </p:nvSpPr>
          <p:spPr>
            <a:xfrm>
              <a:off x="8213625" y="2674783"/>
              <a:ext cx="241891" cy="300762"/>
            </a:xfrm>
            <a:custGeom>
              <a:rect b="b" l="l" r="r" t="t"/>
              <a:pathLst>
                <a:path extrusionOk="0" h="15679" w="12610">
                  <a:moveTo>
                    <a:pt x="0" y="1"/>
                  </a:moveTo>
                  <a:lnTo>
                    <a:pt x="0" y="15679"/>
                  </a:lnTo>
                  <a:lnTo>
                    <a:pt x="12609" y="15679"/>
                  </a:lnTo>
                  <a:lnTo>
                    <a:pt x="12609" y="1"/>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8" name="Google Shape;1438;p56"/>
            <p:cNvSpPr/>
            <p:nvPr/>
          </p:nvSpPr>
          <p:spPr>
            <a:xfrm>
              <a:off x="8274414" y="2706146"/>
              <a:ext cx="111354" cy="138939"/>
            </a:xfrm>
            <a:custGeom>
              <a:rect b="b" l="l" r="r" t="t"/>
              <a:pathLst>
                <a:path extrusionOk="0" h="7243" w="5805">
                  <a:moveTo>
                    <a:pt x="3036" y="2469"/>
                  </a:moveTo>
                  <a:cubicBezTo>
                    <a:pt x="3436" y="2469"/>
                    <a:pt x="3636" y="2769"/>
                    <a:pt x="3569" y="3202"/>
                  </a:cubicBezTo>
                  <a:lnTo>
                    <a:pt x="3503" y="4070"/>
                  </a:lnTo>
                  <a:cubicBezTo>
                    <a:pt x="3436" y="4603"/>
                    <a:pt x="3202" y="4904"/>
                    <a:pt x="2769" y="4904"/>
                  </a:cubicBezTo>
                  <a:cubicBezTo>
                    <a:pt x="2335" y="4904"/>
                    <a:pt x="2202" y="4570"/>
                    <a:pt x="2268" y="4070"/>
                  </a:cubicBezTo>
                  <a:lnTo>
                    <a:pt x="2335" y="3236"/>
                  </a:lnTo>
                  <a:cubicBezTo>
                    <a:pt x="2402" y="2735"/>
                    <a:pt x="2635" y="2469"/>
                    <a:pt x="3036" y="2469"/>
                  </a:cubicBezTo>
                  <a:close/>
                  <a:moveTo>
                    <a:pt x="3336" y="0"/>
                  </a:moveTo>
                  <a:cubicBezTo>
                    <a:pt x="1067" y="0"/>
                    <a:pt x="0" y="1935"/>
                    <a:pt x="0" y="4103"/>
                  </a:cubicBezTo>
                  <a:cubicBezTo>
                    <a:pt x="0" y="5971"/>
                    <a:pt x="901" y="7239"/>
                    <a:pt x="2902" y="7239"/>
                  </a:cubicBezTo>
                  <a:cubicBezTo>
                    <a:pt x="2948" y="7241"/>
                    <a:pt x="2994" y="7242"/>
                    <a:pt x="3040" y="7242"/>
                  </a:cubicBezTo>
                  <a:cubicBezTo>
                    <a:pt x="3627" y="7242"/>
                    <a:pt x="4208" y="7048"/>
                    <a:pt x="4703" y="6738"/>
                  </a:cubicBezTo>
                  <a:lnTo>
                    <a:pt x="4737" y="6105"/>
                  </a:lnTo>
                  <a:lnTo>
                    <a:pt x="4737" y="6105"/>
                  </a:lnTo>
                  <a:cubicBezTo>
                    <a:pt x="4272" y="6476"/>
                    <a:pt x="3693" y="6675"/>
                    <a:pt x="3079" y="6675"/>
                  </a:cubicBezTo>
                  <a:cubicBezTo>
                    <a:pt x="3031" y="6675"/>
                    <a:pt x="2983" y="6674"/>
                    <a:pt x="2935" y="6672"/>
                  </a:cubicBezTo>
                  <a:cubicBezTo>
                    <a:pt x="1334" y="6672"/>
                    <a:pt x="634" y="5738"/>
                    <a:pt x="634" y="4136"/>
                  </a:cubicBezTo>
                  <a:cubicBezTo>
                    <a:pt x="634" y="2102"/>
                    <a:pt x="1468" y="567"/>
                    <a:pt x="3302" y="567"/>
                  </a:cubicBezTo>
                  <a:cubicBezTo>
                    <a:pt x="4670" y="567"/>
                    <a:pt x="5270" y="1368"/>
                    <a:pt x="5270" y="2669"/>
                  </a:cubicBezTo>
                  <a:cubicBezTo>
                    <a:pt x="5304" y="3569"/>
                    <a:pt x="5037" y="4904"/>
                    <a:pt x="4336" y="4904"/>
                  </a:cubicBezTo>
                  <a:cubicBezTo>
                    <a:pt x="4103" y="4904"/>
                    <a:pt x="4036" y="4704"/>
                    <a:pt x="4070" y="4503"/>
                  </a:cubicBezTo>
                  <a:lnTo>
                    <a:pt x="4370" y="1868"/>
                  </a:lnTo>
                  <a:lnTo>
                    <a:pt x="3736" y="1868"/>
                  </a:lnTo>
                  <a:lnTo>
                    <a:pt x="3669" y="2435"/>
                  </a:lnTo>
                  <a:cubicBezTo>
                    <a:pt x="3603" y="2068"/>
                    <a:pt x="3269" y="1835"/>
                    <a:pt x="2869" y="1835"/>
                  </a:cubicBezTo>
                  <a:cubicBezTo>
                    <a:pt x="2202" y="1835"/>
                    <a:pt x="1835" y="2335"/>
                    <a:pt x="1735" y="3169"/>
                  </a:cubicBezTo>
                  <a:lnTo>
                    <a:pt x="1635" y="4103"/>
                  </a:lnTo>
                  <a:cubicBezTo>
                    <a:pt x="1534" y="4904"/>
                    <a:pt x="1801" y="5504"/>
                    <a:pt x="2468" y="5504"/>
                  </a:cubicBezTo>
                  <a:cubicBezTo>
                    <a:pt x="2902" y="5504"/>
                    <a:pt x="3269" y="5271"/>
                    <a:pt x="3436" y="4870"/>
                  </a:cubicBezTo>
                  <a:cubicBezTo>
                    <a:pt x="3436" y="5248"/>
                    <a:pt x="3733" y="5507"/>
                    <a:pt x="4075" y="5507"/>
                  </a:cubicBezTo>
                  <a:cubicBezTo>
                    <a:pt x="4095" y="5507"/>
                    <a:pt x="4116" y="5506"/>
                    <a:pt x="4136" y="5504"/>
                  </a:cubicBezTo>
                  <a:cubicBezTo>
                    <a:pt x="4970" y="5504"/>
                    <a:pt x="5804" y="4470"/>
                    <a:pt x="5804" y="2635"/>
                  </a:cubicBezTo>
                  <a:cubicBezTo>
                    <a:pt x="5804" y="1134"/>
                    <a:pt x="5170" y="0"/>
                    <a:pt x="3336" y="0"/>
                  </a:cubicBezTo>
                  <a:close/>
                </a:path>
              </a:pathLst>
            </a:custGeom>
            <a:solidFill>
              <a:schemeClr val="lt1"/>
            </a:soli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39" name="Google Shape;1439;p56"/>
            <p:cNvSpPr/>
            <p:nvPr/>
          </p:nvSpPr>
          <p:spPr>
            <a:xfrm>
              <a:off x="8156672" y="2796362"/>
              <a:ext cx="360900" cy="209262"/>
            </a:xfrm>
            <a:custGeom>
              <a:rect b="b" l="l" r="r" t="t"/>
              <a:pathLst>
                <a:path extrusionOk="0" h="10909" w="18814">
                  <a:moveTo>
                    <a:pt x="0" y="1"/>
                  </a:moveTo>
                  <a:lnTo>
                    <a:pt x="0" y="10908"/>
                  </a:lnTo>
                  <a:lnTo>
                    <a:pt x="18814" y="10908"/>
                  </a:lnTo>
                  <a:lnTo>
                    <a:pt x="18814" y="1"/>
                  </a:lnTo>
                  <a:lnTo>
                    <a:pt x="9407" y="5438"/>
                  </a:lnTo>
                  <a:lnTo>
                    <a:pt x="0"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0" name="Google Shape;1440;p56"/>
            <p:cNvSpPr/>
            <p:nvPr/>
          </p:nvSpPr>
          <p:spPr>
            <a:xfrm>
              <a:off x="8156672" y="2900657"/>
              <a:ext cx="360900" cy="104967"/>
            </a:xfrm>
            <a:custGeom>
              <a:rect b="b" l="l" r="r" t="t"/>
              <a:pathLst>
                <a:path extrusionOk="0" fill="none" h="5472" w="18814">
                  <a:moveTo>
                    <a:pt x="0" y="5471"/>
                  </a:moveTo>
                  <a:lnTo>
                    <a:pt x="9407" y="1"/>
                  </a:lnTo>
                  <a:lnTo>
                    <a:pt x="18814" y="547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1" name="Google Shape;1441;p56"/>
            <p:cNvSpPr/>
            <p:nvPr/>
          </p:nvSpPr>
          <p:spPr>
            <a:xfrm>
              <a:off x="6812938" y="1636914"/>
              <a:ext cx="383305" cy="265563"/>
            </a:xfrm>
            <a:custGeom>
              <a:rect b="b" l="l" r="r" t="t"/>
              <a:pathLst>
                <a:path extrusionOk="0" h="13844" w="19982">
                  <a:moveTo>
                    <a:pt x="0" y="0"/>
                  </a:moveTo>
                  <a:lnTo>
                    <a:pt x="0" y="13844"/>
                  </a:lnTo>
                  <a:lnTo>
                    <a:pt x="19981" y="13844"/>
                  </a:lnTo>
                  <a:lnTo>
                    <a:pt x="19981" y="0"/>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2" name="Google Shape;1442;p56"/>
            <p:cNvSpPr/>
            <p:nvPr/>
          </p:nvSpPr>
          <p:spPr>
            <a:xfrm>
              <a:off x="6907642" y="1681973"/>
              <a:ext cx="193897" cy="175654"/>
            </a:xfrm>
            <a:custGeom>
              <a:rect b="b" l="l" r="r" t="t"/>
              <a:pathLst>
                <a:path extrusionOk="0" h="9157" w="10108">
                  <a:moveTo>
                    <a:pt x="5053" y="0"/>
                  </a:moveTo>
                  <a:cubicBezTo>
                    <a:pt x="4707" y="0"/>
                    <a:pt x="4355" y="39"/>
                    <a:pt x="4003" y="120"/>
                  </a:cubicBezTo>
                  <a:cubicBezTo>
                    <a:pt x="1535" y="720"/>
                    <a:pt x="0" y="3189"/>
                    <a:pt x="601" y="5624"/>
                  </a:cubicBezTo>
                  <a:cubicBezTo>
                    <a:pt x="1085" y="7730"/>
                    <a:pt x="2953" y="9156"/>
                    <a:pt x="5024" y="9156"/>
                  </a:cubicBezTo>
                  <a:cubicBezTo>
                    <a:pt x="5380" y="9156"/>
                    <a:pt x="5742" y="9114"/>
                    <a:pt x="6105" y="9026"/>
                  </a:cubicBezTo>
                  <a:cubicBezTo>
                    <a:pt x="8573" y="8459"/>
                    <a:pt x="10107" y="5991"/>
                    <a:pt x="9507" y="3522"/>
                  </a:cubicBezTo>
                  <a:cubicBezTo>
                    <a:pt x="9021" y="1405"/>
                    <a:pt x="7136" y="0"/>
                    <a:pt x="5053"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3" name="Google Shape;1443;p56"/>
            <p:cNvSpPr/>
            <p:nvPr/>
          </p:nvSpPr>
          <p:spPr>
            <a:xfrm>
              <a:off x="6976599" y="1725825"/>
              <a:ext cx="76172" cy="87492"/>
            </a:xfrm>
            <a:custGeom>
              <a:rect b="b" l="l" r="r" t="t"/>
              <a:pathLst>
                <a:path extrusionOk="0" h="6438" w="5605">
                  <a:moveTo>
                    <a:pt x="1" y="0"/>
                  </a:moveTo>
                  <a:lnTo>
                    <a:pt x="1" y="6438"/>
                  </a:lnTo>
                  <a:lnTo>
                    <a:pt x="5605" y="3236"/>
                  </a:lnTo>
                  <a:lnTo>
                    <a:pt x="1" y="0"/>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4" name="Google Shape;1444;p56"/>
            <p:cNvSpPr/>
            <p:nvPr/>
          </p:nvSpPr>
          <p:spPr>
            <a:xfrm>
              <a:off x="6821244" y="1876215"/>
              <a:ext cx="364122" cy="19"/>
            </a:xfrm>
            <a:custGeom>
              <a:rect b="b" l="l" r="r" t="t"/>
              <a:pathLst>
                <a:path extrusionOk="0" fill="none" h="1" w="18982">
                  <a:moveTo>
                    <a:pt x="1" y="1"/>
                  </a:moveTo>
                  <a:lnTo>
                    <a:pt x="18981"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5" name="Google Shape;1445;p56"/>
            <p:cNvSpPr/>
            <p:nvPr/>
          </p:nvSpPr>
          <p:spPr>
            <a:xfrm>
              <a:off x="5943990" y="2661547"/>
              <a:ext cx="518311" cy="285858"/>
            </a:xfrm>
            <a:custGeom>
              <a:rect b="b" l="l" r="r" t="t"/>
              <a:pathLst>
                <a:path extrusionOk="0" h="14902" w="27020">
                  <a:moveTo>
                    <a:pt x="10796" y="0"/>
                  </a:moveTo>
                  <a:cubicBezTo>
                    <a:pt x="10381" y="0"/>
                    <a:pt x="9961" y="40"/>
                    <a:pt x="9540" y="124"/>
                  </a:cubicBezTo>
                  <a:cubicBezTo>
                    <a:pt x="6505" y="724"/>
                    <a:pt x="4337" y="3393"/>
                    <a:pt x="4337" y="6461"/>
                  </a:cubicBezTo>
                  <a:lnTo>
                    <a:pt x="4337" y="6695"/>
                  </a:lnTo>
                  <a:cubicBezTo>
                    <a:pt x="0" y="7963"/>
                    <a:pt x="467" y="14234"/>
                    <a:pt x="4937" y="14867"/>
                  </a:cubicBezTo>
                  <a:lnTo>
                    <a:pt x="4937" y="14901"/>
                  </a:lnTo>
                  <a:lnTo>
                    <a:pt x="23884" y="14901"/>
                  </a:lnTo>
                  <a:cubicBezTo>
                    <a:pt x="23905" y="14901"/>
                    <a:pt x="23926" y="14901"/>
                    <a:pt x="23947" y="14901"/>
                  </a:cubicBezTo>
                  <a:cubicBezTo>
                    <a:pt x="25586" y="14901"/>
                    <a:pt x="26920" y="13612"/>
                    <a:pt x="26986" y="11965"/>
                  </a:cubicBezTo>
                  <a:cubicBezTo>
                    <a:pt x="27020" y="10331"/>
                    <a:pt x="25752" y="8930"/>
                    <a:pt x="24084" y="8863"/>
                  </a:cubicBezTo>
                  <a:cubicBezTo>
                    <a:pt x="24667" y="5721"/>
                    <a:pt x="22151" y="3214"/>
                    <a:pt x="19372" y="3214"/>
                  </a:cubicBezTo>
                  <a:cubicBezTo>
                    <a:pt x="18493" y="3214"/>
                    <a:pt x="17587" y="3465"/>
                    <a:pt x="16746" y="4026"/>
                  </a:cubicBezTo>
                  <a:cubicBezTo>
                    <a:pt x="15740" y="1555"/>
                    <a:pt x="13373" y="0"/>
                    <a:pt x="10796"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6" name="Google Shape;1446;p56"/>
            <p:cNvSpPr/>
            <p:nvPr/>
          </p:nvSpPr>
          <p:spPr>
            <a:xfrm>
              <a:off x="6100749" y="2784200"/>
              <a:ext cx="201589" cy="240625"/>
            </a:xfrm>
            <a:custGeom>
              <a:rect b="b" l="l" r="r" t="t"/>
              <a:pathLst>
                <a:path extrusionOk="0" h="12544" w="10509">
                  <a:moveTo>
                    <a:pt x="5271" y="1"/>
                  </a:moveTo>
                  <a:lnTo>
                    <a:pt x="1" y="6605"/>
                  </a:lnTo>
                  <a:lnTo>
                    <a:pt x="2069" y="6605"/>
                  </a:lnTo>
                  <a:lnTo>
                    <a:pt x="2069" y="12543"/>
                  </a:lnTo>
                  <a:lnTo>
                    <a:pt x="8474" y="12543"/>
                  </a:lnTo>
                  <a:lnTo>
                    <a:pt x="8474" y="6605"/>
                  </a:lnTo>
                  <a:lnTo>
                    <a:pt x="10508" y="6605"/>
                  </a:lnTo>
                  <a:lnTo>
                    <a:pt x="5271" y="1"/>
                  </a:ln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7" name="Google Shape;1447;p56"/>
            <p:cNvSpPr/>
            <p:nvPr/>
          </p:nvSpPr>
          <p:spPr>
            <a:xfrm>
              <a:off x="6894847" y="4358930"/>
              <a:ext cx="287315" cy="136483"/>
            </a:xfrm>
            <a:custGeom>
              <a:rect b="b" l="l" r="r" t="t"/>
              <a:pathLst>
                <a:path extrusionOk="0" h="7115" w="14978">
                  <a:moveTo>
                    <a:pt x="7972" y="1"/>
                  </a:moveTo>
                  <a:cubicBezTo>
                    <a:pt x="7339" y="501"/>
                    <a:pt x="6705" y="1068"/>
                    <a:pt x="6104" y="1635"/>
                  </a:cubicBezTo>
                  <a:cubicBezTo>
                    <a:pt x="5270" y="2469"/>
                    <a:pt x="2869" y="3437"/>
                    <a:pt x="1434" y="4437"/>
                  </a:cubicBezTo>
                  <a:cubicBezTo>
                    <a:pt x="0" y="5471"/>
                    <a:pt x="834" y="6472"/>
                    <a:pt x="2102" y="6906"/>
                  </a:cubicBezTo>
                  <a:cubicBezTo>
                    <a:pt x="2555" y="7057"/>
                    <a:pt x="3293" y="7115"/>
                    <a:pt x="4119" y="7115"/>
                  </a:cubicBezTo>
                  <a:cubicBezTo>
                    <a:pt x="5662" y="7115"/>
                    <a:pt x="7515" y="6913"/>
                    <a:pt x="8406" y="6739"/>
                  </a:cubicBezTo>
                  <a:cubicBezTo>
                    <a:pt x="9774" y="6472"/>
                    <a:pt x="10474" y="4871"/>
                    <a:pt x="11575" y="4604"/>
                  </a:cubicBezTo>
                  <a:cubicBezTo>
                    <a:pt x="11713" y="4575"/>
                    <a:pt x="11865" y="4564"/>
                    <a:pt x="12026" y="4564"/>
                  </a:cubicBezTo>
                  <a:cubicBezTo>
                    <a:pt x="12509" y="4564"/>
                    <a:pt x="13074" y="4663"/>
                    <a:pt x="13568" y="4663"/>
                  </a:cubicBezTo>
                  <a:cubicBezTo>
                    <a:pt x="14227" y="4663"/>
                    <a:pt x="14761" y="4487"/>
                    <a:pt x="14811" y="3670"/>
                  </a:cubicBezTo>
                  <a:cubicBezTo>
                    <a:pt x="14877" y="2069"/>
                    <a:pt x="14977" y="435"/>
                    <a:pt x="14977" y="435"/>
                  </a:cubicBezTo>
                  <a:lnTo>
                    <a:pt x="7972" y="1"/>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8" name="Google Shape;1448;p56"/>
            <p:cNvSpPr/>
            <p:nvPr/>
          </p:nvSpPr>
          <p:spPr>
            <a:xfrm>
              <a:off x="7443217" y="4358930"/>
              <a:ext cx="287949" cy="136483"/>
            </a:xfrm>
            <a:custGeom>
              <a:rect b="b" l="l" r="r" t="t"/>
              <a:pathLst>
                <a:path extrusionOk="0" h="7115" w="15011">
                  <a:moveTo>
                    <a:pt x="7005" y="1"/>
                  </a:moveTo>
                  <a:lnTo>
                    <a:pt x="0" y="435"/>
                  </a:lnTo>
                  <a:cubicBezTo>
                    <a:pt x="0" y="435"/>
                    <a:pt x="100" y="2069"/>
                    <a:pt x="200" y="3670"/>
                  </a:cubicBezTo>
                  <a:cubicBezTo>
                    <a:pt x="234" y="4487"/>
                    <a:pt x="759" y="4663"/>
                    <a:pt x="1418" y="4663"/>
                  </a:cubicBezTo>
                  <a:cubicBezTo>
                    <a:pt x="1912" y="4663"/>
                    <a:pt x="2481" y="4564"/>
                    <a:pt x="2974" y="4564"/>
                  </a:cubicBezTo>
                  <a:cubicBezTo>
                    <a:pt x="3138" y="4564"/>
                    <a:pt x="3294" y="4575"/>
                    <a:pt x="3436" y="4604"/>
                  </a:cubicBezTo>
                  <a:cubicBezTo>
                    <a:pt x="4537" y="4871"/>
                    <a:pt x="5204" y="6472"/>
                    <a:pt x="6571" y="6739"/>
                  </a:cubicBezTo>
                  <a:cubicBezTo>
                    <a:pt x="7462" y="6913"/>
                    <a:pt x="9329" y="7115"/>
                    <a:pt x="10873" y="7115"/>
                  </a:cubicBezTo>
                  <a:cubicBezTo>
                    <a:pt x="11700" y="7115"/>
                    <a:pt x="12434" y="7057"/>
                    <a:pt x="12876" y="6906"/>
                  </a:cubicBezTo>
                  <a:cubicBezTo>
                    <a:pt x="14144" y="6472"/>
                    <a:pt x="15011" y="5471"/>
                    <a:pt x="13543" y="4437"/>
                  </a:cubicBezTo>
                  <a:cubicBezTo>
                    <a:pt x="12109" y="3437"/>
                    <a:pt x="9707" y="2469"/>
                    <a:pt x="8873" y="1635"/>
                  </a:cubicBezTo>
                  <a:cubicBezTo>
                    <a:pt x="8273" y="1068"/>
                    <a:pt x="7672" y="501"/>
                    <a:pt x="7005" y="1"/>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49" name="Google Shape;1449;p56"/>
            <p:cNvSpPr/>
            <p:nvPr/>
          </p:nvSpPr>
          <p:spPr>
            <a:xfrm>
              <a:off x="7034323" y="3191157"/>
              <a:ext cx="547756" cy="1192749"/>
            </a:xfrm>
            <a:custGeom>
              <a:rect b="b" l="l" r="r" t="t"/>
              <a:pathLst>
                <a:path extrusionOk="0" h="62179" w="28555">
                  <a:moveTo>
                    <a:pt x="22717" y="1"/>
                  </a:moveTo>
                  <a:cubicBezTo>
                    <a:pt x="22717" y="1"/>
                    <a:pt x="17426" y="1227"/>
                    <a:pt x="11186" y="1227"/>
                  </a:cubicBezTo>
                  <a:cubicBezTo>
                    <a:pt x="8104" y="1227"/>
                    <a:pt x="4791" y="928"/>
                    <a:pt x="1769" y="34"/>
                  </a:cubicBezTo>
                  <a:cubicBezTo>
                    <a:pt x="1769" y="34"/>
                    <a:pt x="701" y="9641"/>
                    <a:pt x="701" y="11176"/>
                  </a:cubicBezTo>
                  <a:cubicBezTo>
                    <a:pt x="701" y="12710"/>
                    <a:pt x="701" y="32224"/>
                    <a:pt x="935" y="35660"/>
                  </a:cubicBezTo>
                  <a:cubicBezTo>
                    <a:pt x="1168" y="39129"/>
                    <a:pt x="1" y="40530"/>
                    <a:pt x="701" y="44933"/>
                  </a:cubicBezTo>
                  <a:cubicBezTo>
                    <a:pt x="1435" y="49336"/>
                    <a:pt x="1669" y="57075"/>
                    <a:pt x="1669" y="57075"/>
                  </a:cubicBezTo>
                  <a:cubicBezTo>
                    <a:pt x="1669" y="57075"/>
                    <a:pt x="701" y="57676"/>
                    <a:pt x="701" y="58276"/>
                  </a:cubicBezTo>
                  <a:lnTo>
                    <a:pt x="701" y="60878"/>
                  </a:lnTo>
                  <a:lnTo>
                    <a:pt x="7873" y="61645"/>
                  </a:lnTo>
                  <a:cubicBezTo>
                    <a:pt x="7873" y="61645"/>
                    <a:pt x="8307" y="55541"/>
                    <a:pt x="8440" y="53639"/>
                  </a:cubicBezTo>
                  <a:cubicBezTo>
                    <a:pt x="8540" y="51705"/>
                    <a:pt x="10342" y="39729"/>
                    <a:pt x="10809" y="36260"/>
                  </a:cubicBezTo>
                  <a:cubicBezTo>
                    <a:pt x="11309" y="32824"/>
                    <a:pt x="13177" y="13177"/>
                    <a:pt x="13177" y="13177"/>
                  </a:cubicBezTo>
                  <a:cubicBezTo>
                    <a:pt x="13177" y="13177"/>
                    <a:pt x="16279" y="34959"/>
                    <a:pt x="16513" y="35693"/>
                  </a:cubicBezTo>
                  <a:cubicBezTo>
                    <a:pt x="17180" y="37394"/>
                    <a:pt x="17747" y="39129"/>
                    <a:pt x="18181" y="40897"/>
                  </a:cubicBezTo>
                  <a:cubicBezTo>
                    <a:pt x="19248" y="44833"/>
                    <a:pt x="20215" y="58409"/>
                    <a:pt x="20215" y="58409"/>
                  </a:cubicBezTo>
                  <a:lnTo>
                    <a:pt x="21249" y="62179"/>
                  </a:lnTo>
                  <a:lnTo>
                    <a:pt x="28555" y="60811"/>
                  </a:lnTo>
                  <a:cubicBezTo>
                    <a:pt x="28555" y="60811"/>
                    <a:pt x="27487" y="54707"/>
                    <a:pt x="27487" y="53773"/>
                  </a:cubicBezTo>
                  <a:cubicBezTo>
                    <a:pt x="27487" y="52805"/>
                    <a:pt x="27220" y="53172"/>
                    <a:pt x="26987" y="50771"/>
                  </a:cubicBezTo>
                  <a:cubicBezTo>
                    <a:pt x="26553" y="46367"/>
                    <a:pt x="26453" y="41898"/>
                    <a:pt x="26653" y="37461"/>
                  </a:cubicBezTo>
                  <a:cubicBezTo>
                    <a:pt x="26887" y="30556"/>
                    <a:pt x="23651" y="12243"/>
                    <a:pt x="23651" y="12243"/>
                  </a:cubicBezTo>
                  <a:lnTo>
                    <a:pt x="22717"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0" name="Google Shape;1450;p56"/>
            <p:cNvSpPr/>
            <p:nvPr/>
          </p:nvSpPr>
          <p:spPr>
            <a:xfrm>
              <a:off x="7037527" y="3193094"/>
              <a:ext cx="462644" cy="158064"/>
            </a:xfrm>
            <a:custGeom>
              <a:rect b="b" l="l" r="r" t="t"/>
              <a:pathLst>
                <a:path extrusionOk="0" h="8240" w="24118">
                  <a:moveTo>
                    <a:pt x="23017" y="0"/>
                  </a:moveTo>
                  <a:cubicBezTo>
                    <a:pt x="23017" y="0"/>
                    <a:pt x="18178" y="2264"/>
                    <a:pt x="10827" y="2264"/>
                  </a:cubicBezTo>
                  <a:cubicBezTo>
                    <a:pt x="7964" y="2264"/>
                    <a:pt x="4721" y="1921"/>
                    <a:pt x="1235" y="967"/>
                  </a:cubicBezTo>
                  <a:cubicBezTo>
                    <a:pt x="1235" y="967"/>
                    <a:pt x="1" y="4070"/>
                    <a:pt x="634" y="5004"/>
                  </a:cubicBezTo>
                  <a:cubicBezTo>
                    <a:pt x="1268" y="5938"/>
                    <a:pt x="7006" y="8239"/>
                    <a:pt x="12743" y="8239"/>
                  </a:cubicBezTo>
                  <a:cubicBezTo>
                    <a:pt x="18514" y="8239"/>
                    <a:pt x="24118" y="6238"/>
                    <a:pt x="24118" y="4837"/>
                  </a:cubicBezTo>
                  <a:cubicBezTo>
                    <a:pt x="24118" y="3436"/>
                    <a:pt x="23017" y="0"/>
                    <a:pt x="23017"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1" name="Google Shape;1451;p56"/>
            <p:cNvSpPr/>
            <p:nvPr/>
          </p:nvSpPr>
          <p:spPr>
            <a:xfrm>
              <a:off x="6933231" y="2641194"/>
              <a:ext cx="644379" cy="647256"/>
            </a:xfrm>
            <a:custGeom>
              <a:rect b="b" l="l" r="r" t="t"/>
              <a:pathLst>
                <a:path extrusionOk="0" h="33742" w="33592">
                  <a:moveTo>
                    <a:pt x="20460" y="0"/>
                  </a:moveTo>
                  <a:cubicBezTo>
                    <a:pt x="18711" y="0"/>
                    <a:pt x="17049" y="50"/>
                    <a:pt x="16012" y="50"/>
                  </a:cubicBezTo>
                  <a:cubicBezTo>
                    <a:pt x="13510" y="50"/>
                    <a:pt x="8573" y="117"/>
                    <a:pt x="8573" y="117"/>
                  </a:cubicBezTo>
                  <a:cubicBezTo>
                    <a:pt x="8573" y="117"/>
                    <a:pt x="4404" y="117"/>
                    <a:pt x="3470" y="884"/>
                  </a:cubicBezTo>
                  <a:cubicBezTo>
                    <a:pt x="2502" y="1652"/>
                    <a:pt x="2402" y="4854"/>
                    <a:pt x="2302" y="5421"/>
                  </a:cubicBezTo>
                  <a:cubicBezTo>
                    <a:pt x="2202" y="6021"/>
                    <a:pt x="0" y="16395"/>
                    <a:pt x="0" y="16395"/>
                  </a:cubicBezTo>
                  <a:lnTo>
                    <a:pt x="4637" y="22767"/>
                  </a:lnTo>
                  <a:lnTo>
                    <a:pt x="6372" y="14594"/>
                  </a:lnTo>
                  <a:lnTo>
                    <a:pt x="6538" y="30439"/>
                  </a:lnTo>
                  <a:cubicBezTo>
                    <a:pt x="6538" y="30439"/>
                    <a:pt x="6839" y="32007"/>
                    <a:pt x="7906" y="32607"/>
                  </a:cubicBezTo>
                  <a:cubicBezTo>
                    <a:pt x="8974" y="33174"/>
                    <a:pt x="16412" y="33741"/>
                    <a:pt x="19881" y="33741"/>
                  </a:cubicBezTo>
                  <a:cubicBezTo>
                    <a:pt x="23350" y="33741"/>
                    <a:pt x="28387" y="32007"/>
                    <a:pt x="28754" y="30939"/>
                  </a:cubicBezTo>
                  <a:cubicBezTo>
                    <a:pt x="29155" y="29872"/>
                    <a:pt x="28021" y="18031"/>
                    <a:pt x="28020" y="18030"/>
                  </a:cubicBezTo>
                  <a:lnTo>
                    <a:pt x="28020" y="18030"/>
                  </a:lnTo>
                  <a:lnTo>
                    <a:pt x="29655" y="21666"/>
                  </a:lnTo>
                  <a:lnTo>
                    <a:pt x="33591" y="14894"/>
                  </a:lnTo>
                  <a:cubicBezTo>
                    <a:pt x="33591" y="14894"/>
                    <a:pt x="30889" y="5921"/>
                    <a:pt x="30522" y="4020"/>
                  </a:cubicBezTo>
                  <a:cubicBezTo>
                    <a:pt x="30122" y="2085"/>
                    <a:pt x="29055" y="1518"/>
                    <a:pt x="26953" y="618"/>
                  </a:cubicBezTo>
                  <a:cubicBezTo>
                    <a:pt x="25692" y="105"/>
                    <a:pt x="22986" y="0"/>
                    <a:pt x="20460"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2" name="Google Shape;1452;p56"/>
            <p:cNvSpPr/>
            <p:nvPr/>
          </p:nvSpPr>
          <p:spPr>
            <a:xfrm>
              <a:off x="7042015" y="2827073"/>
              <a:ext cx="13447" cy="94090"/>
            </a:xfrm>
            <a:custGeom>
              <a:rect b="b" l="l" r="r" t="t"/>
              <a:pathLst>
                <a:path extrusionOk="0" fill="none" h="4905" w="701">
                  <a:moveTo>
                    <a:pt x="701" y="4904"/>
                  </a:moveTo>
                  <a:lnTo>
                    <a:pt x="0"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3" name="Google Shape;1453;p56"/>
            <p:cNvSpPr/>
            <p:nvPr/>
          </p:nvSpPr>
          <p:spPr>
            <a:xfrm>
              <a:off x="7463052" y="2813645"/>
              <a:ext cx="7692" cy="172777"/>
            </a:xfrm>
            <a:custGeom>
              <a:rect b="b" l="l" r="r" t="t"/>
              <a:pathLst>
                <a:path extrusionOk="0" fill="none" h="9007" w="401">
                  <a:moveTo>
                    <a:pt x="400" y="9007"/>
                  </a:moveTo>
                  <a:lnTo>
                    <a:pt x="0"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4" name="Google Shape;1454;p56"/>
            <p:cNvSpPr/>
            <p:nvPr/>
          </p:nvSpPr>
          <p:spPr>
            <a:xfrm>
              <a:off x="7462400" y="2917307"/>
              <a:ext cx="76174" cy="79358"/>
            </a:xfrm>
            <a:custGeom>
              <a:rect b="b" l="l" r="r" t="t"/>
              <a:pathLst>
                <a:path extrusionOk="0" fill="none" h="4137" w="3971">
                  <a:moveTo>
                    <a:pt x="1202" y="4136"/>
                  </a:moveTo>
                  <a:cubicBezTo>
                    <a:pt x="1202" y="4136"/>
                    <a:pt x="1" y="1901"/>
                    <a:pt x="3970" y="0"/>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5" name="Google Shape;1455;p56"/>
            <p:cNvSpPr/>
            <p:nvPr/>
          </p:nvSpPr>
          <p:spPr>
            <a:xfrm>
              <a:off x="6963943" y="2917307"/>
              <a:ext cx="76174" cy="69748"/>
            </a:xfrm>
            <a:custGeom>
              <a:rect b="b" l="l" r="r" t="t"/>
              <a:pathLst>
                <a:path extrusionOk="0" fill="none" h="3636" w="3971">
                  <a:moveTo>
                    <a:pt x="1" y="0"/>
                  </a:moveTo>
                  <a:cubicBezTo>
                    <a:pt x="1" y="0"/>
                    <a:pt x="3270" y="1034"/>
                    <a:pt x="3970" y="3636"/>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6" name="Google Shape;1456;p56"/>
            <p:cNvSpPr/>
            <p:nvPr/>
          </p:nvSpPr>
          <p:spPr>
            <a:xfrm>
              <a:off x="7087440" y="2546816"/>
              <a:ext cx="374980" cy="236137"/>
            </a:xfrm>
            <a:custGeom>
              <a:rect b="b" l="l" r="r" t="t"/>
              <a:pathLst>
                <a:path extrusionOk="0" h="12310" w="19548">
                  <a:moveTo>
                    <a:pt x="10041" y="0"/>
                  </a:moveTo>
                  <a:cubicBezTo>
                    <a:pt x="8773" y="0"/>
                    <a:pt x="6572" y="701"/>
                    <a:pt x="6572" y="701"/>
                  </a:cubicBezTo>
                  <a:cubicBezTo>
                    <a:pt x="6572" y="701"/>
                    <a:pt x="4370" y="701"/>
                    <a:pt x="3737" y="1168"/>
                  </a:cubicBezTo>
                  <a:cubicBezTo>
                    <a:pt x="3069" y="1668"/>
                    <a:pt x="2736" y="2969"/>
                    <a:pt x="2436" y="3203"/>
                  </a:cubicBezTo>
                  <a:cubicBezTo>
                    <a:pt x="2102" y="3469"/>
                    <a:pt x="634" y="3369"/>
                    <a:pt x="301" y="4270"/>
                  </a:cubicBezTo>
                  <a:cubicBezTo>
                    <a:pt x="1" y="5171"/>
                    <a:pt x="1" y="4904"/>
                    <a:pt x="2502" y="7272"/>
                  </a:cubicBezTo>
                  <a:cubicBezTo>
                    <a:pt x="5037" y="9640"/>
                    <a:pt x="11275" y="12309"/>
                    <a:pt x="11909" y="12309"/>
                  </a:cubicBezTo>
                  <a:cubicBezTo>
                    <a:pt x="12576" y="12309"/>
                    <a:pt x="16779" y="7439"/>
                    <a:pt x="18013" y="6872"/>
                  </a:cubicBezTo>
                  <a:cubicBezTo>
                    <a:pt x="19214" y="6338"/>
                    <a:pt x="19381" y="6305"/>
                    <a:pt x="19481" y="6005"/>
                  </a:cubicBezTo>
                  <a:cubicBezTo>
                    <a:pt x="19548" y="5671"/>
                    <a:pt x="19381" y="4036"/>
                    <a:pt x="18347" y="3403"/>
                  </a:cubicBezTo>
                  <a:cubicBezTo>
                    <a:pt x="17580" y="2969"/>
                    <a:pt x="16746" y="2702"/>
                    <a:pt x="15912" y="2602"/>
                  </a:cubicBezTo>
                  <a:cubicBezTo>
                    <a:pt x="15912" y="2602"/>
                    <a:pt x="15745" y="1601"/>
                    <a:pt x="14444" y="868"/>
                  </a:cubicBezTo>
                  <a:cubicBezTo>
                    <a:pt x="13143" y="167"/>
                    <a:pt x="11342" y="0"/>
                    <a:pt x="10041"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7" name="Google Shape;1457;p56"/>
            <p:cNvSpPr/>
            <p:nvPr/>
          </p:nvSpPr>
          <p:spPr>
            <a:xfrm>
              <a:off x="7376654" y="2596077"/>
              <a:ext cx="16017" cy="67215"/>
            </a:xfrm>
            <a:custGeom>
              <a:rect b="b" l="l" r="r" t="t"/>
              <a:pathLst>
                <a:path extrusionOk="0" fill="none" h="3504" w="835">
                  <a:moveTo>
                    <a:pt x="835" y="1"/>
                  </a:moveTo>
                  <a:cubicBezTo>
                    <a:pt x="701" y="1202"/>
                    <a:pt x="435" y="2369"/>
                    <a:pt x="1" y="3503"/>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8" name="Google Shape;1458;p56"/>
            <p:cNvSpPr/>
            <p:nvPr/>
          </p:nvSpPr>
          <p:spPr>
            <a:xfrm>
              <a:off x="6793736" y="2623431"/>
              <a:ext cx="156146" cy="208936"/>
            </a:xfrm>
            <a:custGeom>
              <a:rect b="b" l="l" r="r" t="t"/>
              <a:pathLst>
                <a:path extrusionOk="0" h="10892" w="8140">
                  <a:moveTo>
                    <a:pt x="4586" y="1"/>
                  </a:moveTo>
                  <a:cubicBezTo>
                    <a:pt x="4514" y="1"/>
                    <a:pt x="4442" y="14"/>
                    <a:pt x="4370" y="42"/>
                  </a:cubicBezTo>
                  <a:lnTo>
                    <a:pt x="501" y="1377"/>
                  </a:lnTo>
                  <a:cubicBezTo>
                    <a:pt x="167" y="1477"/>
                    <a:pt x="1" y="1844"/>
                    <a:pt x="134" y="2177"/>
                  </a:cubicBezTo>
                  <a:lnTo>
                    <a:pt x="2969" y="10450"/>
                  </a:lnTo>
                  <a:cubicBezTo>
                    <a:pt x="3048" y="10712"/>
                    <a:pt x="3292" y="10892"/>
                    <a:pt x="3554" y="10892"/>
                  </a:cubicBezTo>
                  <a:cubicBezTo>
                    <a:pt x="3626" y="10892"/>
                    <a:pt x="3699" y="10879"/>
                    <a:pt x="3770" y="10850"/>
                  </a:cubicBezTo>
                  <a:lnTo>
                    <a:pt x="7639" y="9516"/>
                  </a:lnTo>
                  <a:cubicBezTo>
                    <a:pt x="7973" y="9416"/>
                    <a:pt x="8140" y="9049"/>
                    <a:pt x="8040" y="8715"/>
                  </a:cubicBezTo>
                  <a:lnTo>
                    <a:pt x="5171" y="443"/>
                  </a:lnTo>
                  <a:cubicBezTo>
                    <a:pt x="5092" y="180"/>
                    <a:pt x="4849" y="1"/>
                    <a:pt x="4586" y="1"/>
                  </a:cubicBezTo>
                  <a:close/>
                </a:path>
              </a:pathLst>
            </a:custGeom>
            <a:gradFill>
              <a:gsLst>
                <a:gs pos="0">
                  <a:schemeClr val="dk2"/>
                </a:gs>
                <a:gs pos="46000">
                  <a:schemeClr val="lt2"/>
                </a:gs>
                <a:gs pos="66000">
                  <a:schemeClr val="accent1"/>
                </a:gs>
                <a:gs pos="100000">
                  <a:schemeClr val="accent2"/>
                </a:gs>
              </a:gsLst>
              <a:lin ang="5400700" scaled="0"/>
            </a:gradFill>
            <a:ln cap="rnd" cmpd="sng" w="100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59" name="Google Shape;1459;p56"/>
            <p:cNvSpPr/>
            <p:nvPr/>
          </p:nvSpPr>
          <p:spPr>
            <a:xfrm>
              <a:off x="6795655" y="2667628"/>
              <a:ext cx="244462" cy="440008"/>
            </a:xfrm>
            <a:custGeom>
              <a:rect b="b" l="l" r="r" t="t"/>
              <a:pathLst>
                <a:path extrusionOk="0" h="22938" w="12744">
                  <a:moveTo>
                    <a:pt x="4136" y="1"/>
                  </a:moveTo>
                  <a:cubicBezTo>
                    <a:pt x="3870" y="1"/>
                    <a:pt x="3436" y="274"/>
                    <a:pt x="3436" y="274"/>
                  </a:cubicBezTo>
                  <a:cubicBezTo>
                    <a:pt x="3436" y="274"/>
                    <a:pt x="1" y="2642"/>
                    <a:pt x="301" y="3309"/>
                  </a:cubicBezTo>
                  <a:cubicBezTo>
                    <a:pt x="568" y="3976"/>
                    <a:pt x="3670" y="11382"/>
                    <a:pt x="4004" y="11715"/>
                  </a:cubicBezTo>
                  <a:cubicBezTo>
                    <a:pt x="4004" y="11715"/>
                    <a:pt x="7973" y="22856"/>
                    <a:pt x="9374" y="22923"/>
                  </a:cubicBezTo>
                  <a:cubicBezTo>
                    <a:pt x="9633" y="22929"/>
                    <a:pt x="9880" y="22938"/>
                    <a:pt x="10114" y="22938"/>
                  </a:cubicBezTo>
                  <a:cubicBezTo>
                    <a:pt x="11148" y="22938"/>
                    <a:pt x="11923" y="22773"/>
                    <a:pt x="12276" y="21522"/>
                  </a:cubicBezTo>
                  <a:cubicBezTo>
                    <a:pt x="12743" y="20021"/>
                    <a:pt x="12343" y="18587"/>
                    <a:pt x="11676" y="18186"/>
                  </a:cubicBezTo>
                  <a:cubicBezTo>
                    <a:pt x="11009" y="17786"/>
                    <a:pt x="5638" y="11215"/>
                    <a:pt x="5638" y="11215"/>
                  </a:cubicBezTo>
                  <a:cubicBezTo>
                    <a:pt x="5805" y="10714"/>
                    <a:pt x="5905" y="10247"/>
                    <a:pt x="5972" y="9747"/>
                  </a:cubicBezTo>
                  <a:cubicBezTo>
                    <a:pt x="6105" y="8946"/>
                    <a:pt x="5138" y="7579"/>
                    <a:pt x="5138" y="7579"/>
                  </a:cubicBezTo>
                  <a:cubicBezTo>
                    <a:pt x="5138" y="7579"/>
                    <a:pt x="7546" y="6744"/>
                    <a:pt x="7889" y="6744"/>
                  </a:cubicBezTo>
                  <a:cubicBezTo>
                    <a:pt x="7895" y="6744"/>
                    <a:pt x="7901" y="6744"/>
                    <a:pt x="7906" y="6745"/>
                  </a:cubicBezTo>
                  <a:cubicBezTo>
                    <a:pt x="8050" y="6781"/>
                    <a:pt x="8243" y="6846"/>
                    <a:pt x="8410" y="6846"/>
                  </a:cubicBezTo>
                  <a:cubicBezTo>
                    <a:pt x="8554" y="6846"/>
                    <a:pt x="8679" y="6799"/>
                    <a:pt x="8740" y="6645"/>
                  </a:cubicBezTo>
                  <a:cubicBezTo>
                    <a:pt x="8907" y="6311"/>
                    <a:pt x="8307" y="5611"/>
                    <a:pt x="8073" y="5411"/>
                  </a:cubicBezTo>
                  <a:cubicBezTo>
                    <a:pt x="7840" y="5177"/>
                    <a:pt x="5438" y="3076"/>
                    <a:pt x="5238" y="3076"/>
                  </a:cubicBezTo>
                  <a:cubicBezTo>
                    <a:pt x="5071" y="3076"/>
                    <a:pt x="2869" y="4276"/>
                    <a:pt x="2869" y="4276"/>
                  </a:cubicBezTo>
                  <a:cubicBezTo>
                    <a:pt x="2869" y="4276"/>
                    <a:pt x="2136" y="3042"/>
                    <a:pt x="2369" y="2642"/>
                  </a:cubicBezTo>
                  <a:cubicBezTo>
                    <a:pt x="2603" y="2242"/>
                    <a:pt x="4337" y="707"/>
                    <a:pt x="4337" y="207"/>
                  </a:cubicBezTo>
                  <a:cubicBezTo>
                    <a:pt x="4337" y="54"/>
                    <a:pt x="4253" y="1"/>
                    <a:pt x="4136" y="1"/>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0" name="Google Shape;1460;p56"/>
            <p:cNvSpPr/>
            <p:nvPr/>
          </p:nvSpPr>
          <p:spPr>
            <a:xfrm>
              <a:off x="6854526" y="2747101"/>
              <a:ext cx="58890" cy="28160"/>
            </a:xfrm>
            <a:custGeom>
              <a:rect b="b" l="l" r="r" t="t"/>
              <a:pathLst>
                <a:path extrusionOk="0" fill="none" h="1468" w="3070">
                  <a:moveTo>
                    <a:pt x="3069" y="33"/>
                  </a:moveTo>
                  <a:cubicBezTo>
                    <a:pt x="2669" y="0"/>
                    <a:pt x="2269" y="67"/>
                    <a:pt x="1902" y="200"/>
                  </a:cubicBezTo>
                  <a:cubicBezTo>
                    <a:pt x="1668" y="367"/>
                    <a:pt x="1" y="1468"/>
                    <a:pt x="1" y="1468"/>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1" name="Google Shape;1461;p56"/>
            <p:cNvSpPr/>
            <p:nvPr/>
          </p:nvSpPr>
          <p:spPr>
            <a:xfrm>
              <a:off x="6866035" y="2767569"/>
              <a:ext cx="78092" cy="26261"/>
            </a:xfrm>
            <a:custGeom>
              <a:rect b="b" l="l" r="r" t="t"/>
              <a:pathLst>
                <a:path extrusionOk="0" fill="none" h="1369" w="4071">
                  <a:moveTo>
                    <a:pt x="1" y="1368"/>
                  </a:moveTo>
                  <a:cubicBezTo>
                    <a:pt x="601" y="934"/>
                    <a:pt x="1269" y="501"/>
                    <a:pt x="1936" y="134"/>
                  </a:cubicBezTo>
                  <a:cubicBezTo>
                    <a:pt x="2636" y="34"/>
                    <a:pt x="3337" y="0"/>
                    <a:pt x="4071" y="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2" name="Google Shape;1462;p56"/>
            <p:cNvSpPr/>
            <p:nvPr/>
          </p:nvSpPr>
          <p:spPr>
            <a:xfrm>
              <a:off x="6875646" y="2776527"/>
              <a:ext cx="78073" cy="30730"/>
            </a:xfrm>
            <a:custGeom>
              <a:rect b="b" l="l" r="r" t="t"/>
              <a:pathLst>
                <a:path extrusionOk="0" fill="none" h="1602" w="4070">
                  <a:moveTo>
                    <a:pt x="4070" y="0"/>
                  </a:moveTo>
                  <a:cubicBezTo>
                    <a:pt x="4070" y="0"/>
                    <a:pt x="1568" y="501"/>
                    <a:pt x="1268" y="634"/>
                  </a:cubicBezTo>
                  <a:cubicBezTo>
                    <a:pt x="801" y="901"/>
                    <a:pt x="367" y="1201"/>
                    <a:pt x="0" y="1602"/>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3" name="Google Shape;1463;p56"/>
            <p:cNvSpPr/>
            <p:nvPr/>
          </p:nvSpPr>
          <p:spPr>
            <a:xfrm>
              <a:off x="6836609" y="2749652"/>
              <a:ext cx="14099" cy="8344"/>
            </a:xfrm>
            <a:custGeom>
              <a:rect b="b" l="l" r="r" t="t"/>
              <a:pathLst>
                <a:path extrusionOk="0" fill="none" h="435" w="735">
                  <a:moveTo>
                    <a:pt x="734" y="0"/>
                  </a:moveTo>
                  <a:lnTo>
                    <a:pt x="1" y="434"/>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4" name="Google Shape;1464;p56"/>
            <p:cNvSpPr/>
            <p:nvPr/>
          </p:nvSpPr>
          <p:spPr>
            <a:xfrm>
              <a:off x="7494396" y="2647831"/>
              <a:ext cx="406976" cy="419732"/>
            </a:xfrm>
            <a:custGeom>
              <a:rect b="b" l="l" r="r" t="t"/>
              <a:pathLst>
                <a:path extrusionOk="0" h="21881" w="21216">
                  <a:moveTo>
                    <a:pt x="17740" y="0"/>
                  </a:moveTo>
                  <a:cubicBezTo>
                    <a:pt x="17388" y="0"/>
                    <a:pt x="16734" y="284"/>
                    <a:pt x="15645" y="839"/>
                  </a:cubicBezTo>
                  <a:cubicBezTo>
                    <a:pt x="13844" y="1739"/>
                    <a:pt x="13077" y="4141"/>
                    <a:pt x="13010" y="4541"/>
                  </a:cubicBezTo>
                  <a:cubicBezTo>
                    <a:pt x="12910" y="4975"/>
                    <a:pt x="13344" y="7643"/>
                    <a:pt x="13344" y="7643"/>
                  </a:cubicBezTo>
                  <a:lnTo>
                    <a:pt x="4037" y="15015"/>
                  </a:lnTo>
                  <a:cubicBezTo>
                    <a:pt x="67" y="17484"/>
                    <a:pt x="1" y="20152"/>
                    <a:pt x="67" y="20886"/>
                  </a:cubicBezTo>
                  <a:cubicBezTo>
                    <a:pt x="117" y="21458"/>
                    <a:pt x="315" y="21881"/>
                    <a:pt x="1142" y="21881"/>
                  </a:cubicBezTo>
                  <a:cubicBezTo>
                    <a:pt x="1426" y="21881"/>
                    <a:pt x="1784" y="21831"/>
                    <a:pt x="2236" y="21720"/>
                  </a:cubicBezTo>
                  <a:cubicBezTo>
                    <a:pt x="4004" y="21320"/>
                    <a:pt x="7139" y="19018"/>
                    <a:pt x="8874" y="17017"/>
                  </a:cubicBezTo>
                  <a:cubicBezTo>
                    <a:pt x="10608" y="15049"/>
                    <a:pt x="14845" y="9878"/>
                    <a:pt x="14845" y="9878"/>
                  </a:cubicBezTo>
                  <a:cubicBezTo>
                    <a:pt x="14845" y="9878"/>
                    <a:pt x="16079" y="9411"/>
                    <a:pt x="16746" y="9044"/>
                  </a:cubicBezTo>
                  <a:cubicBezTo>
                    <a:pt x="17413" y="8711"/>
                    <a:pt x="17747" y="7310"/>
                    <a:pt x="17913" y="6976"/>
                  </a:cubicBezTo>
                  <a:cubicBezTo>
                    <a:pt x="18280" y="6543"/>
                    <a:pt x="18781" y="6276"/>
                    <a:pt x="19314" y="6142"/>
                  </a:cubicBezTo>
                  <a:cubicBezTo>
                    <a:pt x="19403" y="6142"/>
                    <a:pt x="19589" y="6161"/>
                    <a:pt x="19802" y="6161"/>
                  </a:cubicBezTo>
                  <a:cubicBezTo>
                    <a:pt x="20230" y="6161"/>
                    <a:pt x="20771" y="6087"/>
                    <a:pt x="20882" y="5642"/>
                  </a:cubicBezTo>
                  <a:cubicBezTo>
                    <a:pt x="21000" y="5250"/>
                    <a:pt x="20183" y="5169"/>
                    <a:pt x="19490" y="5169"/>
                  </a:cubicBezTo>
                  <a:cubicBezTo>
                    <a:pt x="19005" y="5169"/>
                    <a:pt x="18581" y="5208"/>
                    <a:pt x="18581" y="5208"/>
                  </a:cubicBezTo>
                  <a:cubicBezTo>
                    <a:pt x="18914" y="5008"/>
                    <a:pt x="19281" y="4808"/>
                    <a:pt x="19648" y="4641"/>
                  </a:cubicBezTo>
                  <a:cubicBezTo>
                    <a:pt x="20048" y="4541"/>
                    <a:pt x="20449" y="4408"/>
                    <a:pt x="20816" y="4241"/>
                  </a:cubicBezTo>
                  <a:cubicBezTo>
                    <a:pt x="21216" y="3974"/>
                    <a:pt x="20816" y="3407"/>
                    <a:pt x="20315" y="3407"/>
                  </a:cubicBezTo>
                  <a:cubicBezTo>
                    <a:pt x="19348" y="3541"/>
                    <a:pt x="18347" y="3741"/>
                    <a:pt x="17380" y="3974"/>
                  </a:cubicBezTo>
                  <a:cubicBezTo>
                    <a:pt x="17380" y="3974"/>
                    <a:pt x="18547" y="2807"/>
                    <a:pt x="18981" y="2807"/>
                  </a:cubicBezTo>
                  <a:cubicBezTo>
                    <a:pt x="19381" y="2807"/>
                    <a:pt x="20048" y="2807"/>
                    <a:pt x="20048" y="2240"/>
                  </a:cubicBezTo>
                  <a:cubicBezTo>
                    <a:pt x="20048" y="1929"/>
                    <a:pt x="19747" y="1858"/>
                    <a:pt x="19382" y="1858"/>
                  </a:cubicBezTo>
                  <a:cubicBezTo>
                    <a:pt x="19081" y="1858"/>
                    <a:pt x="18737" y="1906"/>
                    <a:pt x="18481" y="1906"/>
                  </a:cubicBezTo>
                  <a:cubicBezTo>
                    <a:pt x="17880" y="1906"/>
                    <a:pt x="16146" y="2640"/>
                    <a:pt x="16146" y="2640"/>
                  </a:cubicBezTo>
                  <a:cubicBezTo>
                    <a:pt x="16146" y="2640"/>
                    <a:pt x="17080" y="1739"/>
                    <a:pt x="17246" y="1506"/>
                  </a:cubicBezTo>
                  <a:cubicBezTo>
                    <a:pt x="17413" y="1239"/>
                    <a:pt x="18080" y="1072"/>
                    <a:pt x="18080" y="405"/>
                  </a:cubicBezTo>
                  <a:cubicBezTo>
                    <a:pt x="18080" y="134"/>
                    <a:pt x="17981" y="0"/>
                    <a:pt x="17740"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5" name="Google Shape;1465;p56"/>
            <p:cNvSpPr/>
            <p:nvPr/>
          </p:nvSpPr>
          <p:spPr>
            <a:xfrm>
              <a:off x="7751634" y="2697188"/>
              <a:ext cx="68482" cy="98560"/>
            </a:xfrm>
            <a:custGeom>
              <a:rect b="b" l="l" r="r" t="t"/>
              <a:pathLst>
                <a:path extrusionOk="0" fill="none" h="5138" w="3570">
                  <a:moveTo>
                    <a:pt x="0" y="934"/>
                  </a:moveTo>
                  <a:cubicBezTo>
                    <a:pt x="0" y="934"/>
                    <a:pt x="2002" y="0"/>
                    <a:pt x="2402" y="0"/>
                  </a:cubicBezTo>
                  <a:cubicBezTo>
                    <a:pt x="2836" y="0"/>
                    <a:pt x="3503" y="334"/>
                    <a:pt x="3002" y="934"/>
                  </a:cubicBezTo>
                  <a:cubicBezTo>
                    <a:pt x="2435" y="1468"/>
                    <a:pt x="1835" y="1935"/>
                    <a:pt x="1168" y="2335"/>
                  </a:cubicBezTo>
                  <a:cubicBezTo>
                    <a:pt x="1168" y="2335"/>
                    <a:pt x="3569" y="3336"/>
                    <a:pt x="2435" y="5137"/>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6" name="Google Shape;1466;p56"/>
            <p:cNvSpPr/>
            <p:nvPr/>
          </p:nvSpPr>
          <p:spPr>
            <a:xfrm>
              <a:off x="7130312" y="2285474"/>
              <a:ext cx="319312" cy="447815"/>
            </a:xfrm>
            <a:custGeom>
              <a:rect b="b" l="l" r="r" t="t"/>
              <a:pathLst>
                <a:path extrusionOk="0" h="23345" w="16646">
                  <a:moveTo>
                    <a:pt x="9303" y="0"/>
                  </a:moveTo>
                  <a:cubicBezTo>
                    <a:pt x="9174" y="0"/>
                    <a:pt x="9063" y="26"/>
                    <a:pt x="8974" y="81"/>
                  </a:cubicBezTo>
                  <a:cubicBezTo>
                    <a:pt x="8974" y="81"/>
                    <a:pt x="6372" y="515"/>
                    <a:pt x="5171" y="1983"/>
                  </a:cubicBezTo>
                  <a:cubicBezTo>
                    <a:pt x="3970" y="3450"/>
                    <a:pt x="0" y="12323"/>
                    <a:pt x="34" y="13124"/>
                  </a:cubicBezTo>
                  <a:cubicBezTo>
                    <a:pt x="51" y="13524"/>
                    <a:pt x="1051" y="13624"/>
                    <a:pt x="2048" y="13624"/>
                  </a:cubicBezTo>
                  <a:cubicBezTo>
                    <a:pt x="3044" y="13624"/>
                    <a:pt x="4037" y="13524"/>
                    <a:pt x="4037" y="13524"/>
                  </a:cubicBezTo>
                  <a:cubicBezTo>
                    <a:pt x="4037" y="13524"/>
                    <a:pt x="4470" y="17961"/>
                    <a:pt x="5871" y="21230"/>
                  </a:cubicBezTo>
                  <a:cubicBezTo>
                    <a:pt x="6210" y="21964"/>
                    <a:pt x="7243" y="23345"/>
                    <a:pt x="8443" y="23345"/>
                  </a:cubicBezTo>
                  <a:cubicBezTo>
                    <a:pt x="8660" y="23345"/>
                    <a:pt x="8882" y="23300"/>
                    <a:pt x="9107" y="23198"/>
                  </a:cubicBezTo>
                  <a:cubicBezTo>
                    <a:pt x="10608" y="22564"/>
                    <a:pt x="11242" y="12423"/>
                    <a:pt x="11242" y="12423"/>
                  </a:cubicBezTo>
                  <a:cubicBezTo>
                    <a:pt x="11242" y="12423"/>
                    <a:pt x="12333" y="13982"/>
                    <a:pt x="13322" y="13982"/>
                  </a:cubicBezTo>
                  <a:cubicBezTo>
                    <a:pt x="13454" y="13982"/>
                    <a:pt x="13585" y="13954"/>
                    <a:pt x="13710" y="13891"/>
                  </a:cubicBezTo>
                  <a:cubicBezTo>
                    <a:pt x="14944" y="13257"/>
                    <a:pt x="14711" y="11790"/>
                    <a:pt x="13844" y="11690"/>
                  </a:cubicBezTo>
                  <a:cubicBezTo>
                    <a:pt x="12976" y="11589"/>
                    <a:pt x="16646" y="8354"/>
                    <a:pt x="15745" y="5885"/>
                  </a:cubicBezTo>
                  <a:cubicBezTo>
                    <a:pt x="14884" y="3580"/>
                    <a:pt x="10823" y="0"/>
                    <a:pt x="9303"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7" name="Google Shape;1467;p56"/>
            <p:cNvSpPr/>
            <p:nvPr/>
          </p:nvSpPr>
          <p:spPr>
            <a:xfrm>
              <a:off x="7176926" y="2179356"/>
              <a:ext cx="320060" cy="329728"/>
            </a:xfrm>
            <a:custGeom>
              <a:rect b="b" l="l" r="r" t="t"/>
              <a:pathLst>
                <a:path extrusionOk="0" h="17189" w="16685">
                  <a:moveTo>
                    <a:pt x="5169" y="1"/>
                  </a:moveTo>
                  <a:cubicBezTo>
                    <a:pt x="3542" y="1"/>
                    <a:pt x="3107" y="968"/>
                    <a:pt x="5843" y="2711"/>
                  </a:cubicBezTo>
                  <a:cubicBezTo>
                    <a:pt x="5843" y="2711"/>
                    <a:pt x="5443" y="2673"/>
                    <a:pt x="4860" y="2673"/>
                  </a:cubicBezTo>
                  <a:cubicBezTo>
                    <a:pt x="3403" y="2673"/>
                    <a:pt x="806" y="2911"/>
                    <a:pt x="473" y="4579"/>
                  </a:cubicBezTo>
                  <a:cubicBezTo>
                    <a:pt x="1" y="6749"/>
                    <a:pt x="2138" y="8029"/>
                    <a:pt x="4759" y="8029"/>
                  </a:cubicBezTo>
                  <a:cubicBezTo>
                    <a:pt x="4919" y="8029"/>
                    <a:pt x="5080" y="8024"/>
                    <a:pt x="5243" y="8015"/>
                  </a:cubicBezTo>
                  <a:cubicBezTo>
                    <a:pt x="5666" y="7990"/>
                    <a:pt x="6083" y="7978"/>
                    <a:pt x="6485" y="7978"/>
                  </a:cubicBezTo>
                  <a:cubicBezTo>
                    <a:pt x="8777" y="7978"/>
                    <a:pt x="10630" y="8352"/>
                    <a:pt x="10913" y="8749"/>
                  </a:cubicBezTo>
                  <a:cubicBezTo>
                    <a:pt x="11214" y="9216"/>
                    <a:pt x="7377" y="9750"/>
                    <a:pt x="8178" y="10417"/>
                  </a:cubicBezTo>
                  <a:cubicBezTo>
                    <a:pt x="8645" y="10817"/>
                    <a:pt x="9245" y="11084"/>
                    <a:pt x="9879" y="11117"/>
                  </a:cubicBezTo>
                  <a:cubicBezTo>
                    <a:pt x="9879" y="11117"/>
                    <a:pt x="8612" y="11351"/>
                    <a:pt x="8612" y="12218"/>
                  </a:cubicBezTo>
                  <a:cubicBezTo>
                    <a:pt x="8612" y="13119"/>
                    <a:pt x="9012" y="17055"/>
                    <a:pt x="9612" y="17088"/>
                  </a:cubicBezTo>
                  <a:cubicBezTo>
                    <a:pt x="10246" y="17155"/>
                    <a:pt x="11414" y="17188"/>
                    <a:pt x="11414" y="17188"/>
                  </a:cubicBezTo>
                  <a:cubicBezTo>
                    <a:pt x="12548" y="16755"/>
                    <a:pt x="13649" y="16121"/>
                    <a:pt x="14583" y="15320"/>
                  </a:cubicBezTo>
                  <a:cubicBezTo>
                    <a:pt x="16050" y="14019"/>
                    <a:pt x="16684" y="11084"/>
                    <a:pt x="15183" y="9182"/>
                  </a:cubicBezTo>
                  <a:cubicBezTo>
                    <a:pt x="13682" y="7281"/>
                    <a:pt x="12548" y="5480"/>
                    <a:pt x="11380" y="3945"/>
                  </a:cubicBezTo>
                  <a:cubicBezTo>
                    <a:pt x="10213" y="2411"/>
                    <a:pt x="9112" y="810"/>
                    <a:pt x="6544" y="176"/>
                  </a:cubicBezTo>
                  <a:cubicBezTo>
                    <a:pt x="6034" y="58"/>
                    <a:pt x="5566" y="1"/>
                    <a:pt x="5169"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8" name="Google Shape;1468;p56"/>
            <p:cNvSpPr/>
            <p:nvPr/>
          </p:nvSpPr>
          <p:spPr>
            <a:xfrm>
              <a:off x="7207733" y="2531451"/>
              <a:ext cx="104314" cy="16017"/>
            </a:xfrm>
            <a:custGeom>
              <a:rect b="b" l="l" r="r" t="t"/>
              <a:pathLst>
                <a:path extrusionOk="0" fill="none" h="835" w="5438">
                  <a:moveTo>
                    <a:pt x="1" y="701"/>
                  </a:moveTo>
                  <a:cubicBezTo>
                    <a:pt x="1" y="701"/>
                    <a:pt x="4237" y="835"/>
                    <a:pt x="5438" y="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69" name="Google Shape;1469;p56"/>
            <p:cNvSpPr/>
            <p:nvPr/>
          </p:nvSpPr>
          <p:spPr>
            <a:xfrm>
              <a:off x="6440529" y="2339492"/>
              <a:ext cx="414016" cy="268766"/>
            </a:xfrm>
            <a:custGeom>
              <a:rect b="b" l="l" r="r" t="t"/>
              <a:pathLst>
                <a:path extrusionOk="0" h="14011" w="21583">
                  <a:moveTo>
                    <a:pt x="1468" y="1"/>
                  </a:moveTo>
                  <a:cubicBezTo>
                    <a:pt x="668" y="1"/>
                    <a:pt x="0" y="668"/>
                    <a:pt x="0" y="1468"/>
                  </a:cubicBezTo>
                  <a:lnTo>
                    <a:pt x="0" y="9574"/>
                  </a:lnTo>
                  <a:cubicBezTo>
                    <a:pt x="0" y="10375"/>
                    <a:pt x="668" y="11042"/>
                    <a:pt x="1468" y="11042"/>
                  </a:cubicBezTo>
                  <a:lnTo>
                    <a:pt x="17580" y="11042"/>
                  </a:lnTo>
                  <a:lnTo>
                    <a:pt x="20182" y="14011"/>
                  </a:lnTo>
                  <a:lnTo>
                    <a:pt x="20182" y="14011"/>
                  </a:lnTo>
                  <a:lnTo>
                    <a:pt x="20115" y="11042"/>
                  </a:lnTo>
                  <a:cubicBezTo>
                    <a:pt x="20915" y="11008"/>
                    <a:pt x="21583" y="10375"/>
                    <a:pt x="21583" y="9541"/>
                  </a:cubicBezTo>
                  <a:lnTo>
                    <a:pt x="21583" y="1468"/>
                  </a:lnTo>
                  <a:cubicBezTo>
                    <a:pt x="21583" y="634"/>
                    <a:pt x="20915" y="1"/>
                    <a:pt x="2011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70" name="Google Shape;1470;p56"/>
            <p:cNvSpPr/>
            <p:nvPr/>
          </p:nvSpPr>
          <p:spPr>
            <a:xfrm>
              <a:off x="6518602" y="2421420"/>
              <a:ext cx="40955" cy="34548"/>
            </a:xfrm>
            <a:custGeom>
              <a:rect b="b" l="l" r="r" t="t"/>
              <a:pathLst>
                <a:path extrusionOk="0" h="1801" w="2135">
                  <a:moveTo>
                    <a:pt x="1206" y="0"/>
                  </a:moveTo>
                  <a:cubicBezTo>
                    <a:pt x="980" y="0"/>
                    <a:pt x="751" y="82"/>
                    <a:pt x="567" y="266"/>
                  </a:cubicBezTo>
                  <a:cubicBezTo>
                    <a:pt x="0" y="833"/>
                    <a:pt x="400" y="1801"/>
                    <a:pt x="1201" y="1801"/>
                  </a:cubicBezTo>
                  <a:cubicBezTo>
                    <a:pt x="1701" y="1801"/>
                    <a:pt x="2102" y="1400"/>
                    <a:pt x="2135" y="900"/>
                  </a:cubicBezTo>
                  <a:cubicBezTo>
                    <a:pt x="2135" y="359"/>
                    <a:pt x="1677" y="0"/>
                    <a:pt x="1206" y="0"/>
                  </a:cubicBez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71" name="Google Shape;1471;p56"/>
            <p:cNvSpPr/>
            <p:nvPr/>
          </p:nvSpPr>
          <p:spPr>
            <a:xfrm>
              <a:off x="6620979" y="2421420"/>
              <a:ext cx="40974" cy="34548"/>
            </a:xfrm>
            <a:custGeom>
              <a:rect b="b" l="l" r="r" t="t"/>
              <a:pathLst>
                <a:path extrusionOk="0" h="1801" w="2136">
                  <a:moveTo>
                    <a:pt x="1221" y="0"/>
                  </a:moveTo>
                  <a:cubicBezTo>
                    <a:pt x="995" y="0"/>
                    <a:pt x="762" y="82"/>
                    <a:pt x="567" y="266"/>
                  </a:cubicBezTo>
                  <a:cubicBezTo>
                    <a:pt x="0" y="833"/>
                    <a:pt x="434" y="1801"/>
                    <a:pt x="1234" y="1801"/>
                  </a:cubicBezTo>
                  <a:cubicBezTo>
                    <a:pt x="1735" y="1801"/>
                    <a:pt x="2135" y="1400"/>
                    <a:pt x="2135" y="900"/>
                  </a:cubicBezTo>
                  <a:cubicBezTo>
                    <a:pt x="2135" y="359"/>
                    <a:pt x="1693" y="0"/>
                    <a:pt x="1221" y="0"/>
                  </a:cubicBez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1472" name="Google Shape;1472;p56"/>
            <p:cNvSpPr/>
            <p:nvPr/>
          </p:nvSpPr>
          <p:spPr>
            <a:xfrm>
              <a:off x="6723989" y="2421420"/>
              <a:ext cx="40974" cy="34548"/>
            </a:xfrm>
            <a:custGeom>
              <a:rect b="b" l="l" r="r" t="t"/>
              <a:pathLst>
                <a:path extrusionOk="0" h="1801" w="2136">
                  <a:moveTo>
                    <a:pt x="1206" y="0"/>
                  </a:moveTo>
                  <a:cubicBezTo>
                    <a:pt x="981" y="0"/>
                    <a:pt x="751" y="82"/>
                    <a:pt x="568" y="266"/>
                  </a:cubicBezTo>
                  <a:cubicBezTo>
                    <a:pt x="1" y="833"/>
                    <a:pt x="401" y="1801"/>
                    <a:pt x="1202" y="1801"/>
                  </a:cubicBezTo>
                  <a:cubicBezTo>
                    <a:pt x="1702" y="1801"/>
                    <a:pt x="2136" y="1400"/>
                    <a:pt x="2136" y="900"/>
                  </a:cubicBezTo>
                  <a:cubicBezTo>
                    <a:pt x="2136" y="359"/>
                    <a:pt x="1678" y="0"/>
                    <a:pt x="1206" y="0"/>
                  </a:cubicBez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grpSp>
      <p:sp>
        <p:nvSpPr>
          <p:cNvPr id="1473" name="Google Shape;1473;p56"/>
          <p:cNvSpPr txBox="1"/>
          <p:nvPr/>
        </p:nvSpPr>
        <p:spPr>
          <a:xfrm>
            <a:off x="6258225" y="1633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4" name="Google Shape;1474;p56"/>
          <p:cNvSpPr txBox="1"/>
          <p:nvPr>
            <p:ph idx="4294967295" type="ctrTitle"/>
          </p:nvPr>
        </p:nvSpPr>
        <p:spPr>
          <a:xfrm>
            <a:off x="6250900" y="3486275"/>
            <a:ext cx="2598300" cy="2742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b="0" lang="en" sz="2000"/>
              <a:t>WORD OF MOUTH</a:t>
            </a:r>
            <a:r>
              <a:rPr b="0" lang="en" sz="2000">
                <a:solidFill>
                  <a:schemeClr val="dk2"/>
                </a:solidFill>
              </a:rPr>
              <a:t> </a:t>
            </a:r>
            <a:endParaRPr b="0" sz="2000">
              <a:solidFill>
                <a:schemeClr val="dk2"/>
              </a:solidFill>
            </a:endParaRPr>
          </a:p>
        </p:txBody>
      </p:sp>
      <p:sp>
        <p:nvSpPr>
          <p:cNvPr id="1475" name="Google Shape;1475;p56"/>
          <p:cNvSpPr txBox="1"/>
          <p:nvPr>
            <p:ph idx="4294967295" type="ctrTitle"/>
          </p:nvPr>
        </p:nvSpPr>
        <p:spPr>
          <a:xfrm>
            <a:off x="6227800" y="2741350"/>
            <a:ext cx="3801300" cy="2742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b="0" lang="en" sz="2000"/>
              <a:t>GUERILLA </a:t>
            </a:r>
            <a:endParaRPr b="0" sz="2000"/>
          </a:p>
          <a:p>
            <a:pPr indent="0" lvl="0" marL="457200" rtl="0" algn="l">
              <a:spcBef>
                <a:spcPts val="0"/>
              </a:spcBef>
              <a:spcAft>
                <a:spcPts val="0"/>
              </a:spcAft>
              <a:buNone/>
            </a:pPr>
            <a:r>
              <a:rPr b="0" lang="en" sz="2000"/>
              <a:t>MARKETING</a:t>
            </a:r>
            <a:endParaRPr b="0"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57"/>
          <p:cNvSpPr/>
          <p:nvPr/>
        </p:nvSpPr>
        <p:spPr>
          <a:xfrm>
            <a:off x="4930681" y="3708870"/>
            <a:ext cx="3262200" cy="38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Montserrat"/>
              <a:ea typeface="Montserrat"/>
              <a:cs typeface="Montserrat"/>
              <a:sym typeface="Montserrat"/>
            </a:endParaRPr>
          </a:p>
        </p:txBody>
      </p:sp>
      <p:sp>
        <p:nvSpPr>
          <p:cNvPr id="1481" name="Google Shape;1481;p57"/>
          <p:cNvSpPr txBox="1"/>
          <p:nvPr>
            <p:ph type="title"/>
          </p:nvPr>
        </p:nvSpPr>
        <p:spPr>
          <a:xfrm>
            <a:off x="464103" y="462550"/>
            <a:ext cx="5114400" cy="29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3800">
                <a:solidFill>
                  <a:schemeClr val="dk2"/>
                </a:solidFill>
              </a:rPr>
              <a:t>SOCIAL </a:t>
            </a:r>
            <a:r>
              <a:rPr lang="en" sz="3800"/>
              <a:t>MEDIA</a:t>
            </a:r>
            <a:endParaRPr b="0" sz="3800"/>
          </a:p>
        </p:txBody>
      </p:sp>
      <p:pic>
        <p:nvPicPr>
          <p:cNvPr descr="Shape&#10;&#10;Description automatically generated with medium confidence" id="1482" name="Google Shape;1482;p57"/>
          <p:cNvPicPr preferRelativeResize="0"/>
          <p:nvPr/>
        </p:nvPicPr>
        <p:blipFill rotWithShape="1">
          <a:blip r:embed="rId3">
            <a:alphaModFix/>
          </a:blip>
          <a:srcRect b="0" l="0" r="0" t="0"/>
          <a:stretch/>
        </p:blipFill>
        <p:spPr>
          <a:xfrm>
            <a:off x="229780" y="2785081"/>
            <a:ext cx="662997" cy="670618"/>
          </a:xfrm>
          <a:prstGeom prst="rect">
            <a:avLst/>
          </a:prstGeom>
          <a:noFill/>
          <a:ln>
            <a:noFill/>
          </a:ln>
        </p:spPr>
      </p:pic>
      <p:pic>
        <p:nvPicPr>
          <p:cNvPr descr="Shape&#10;&#10;Description automatically generated with medium confidence" id="1483" name="Google Shape;1483;p57"/>
          <p:cNvPicPr preferRelativeResize="0"/>
          <p:nvPr/>
        </p:nvPicPr>
        <p:blipFill rotWithShape="1">
          <a:blip r:embed="rId3">
            <a:alphaModFix/>
          </a:blip>
          <a:srcRect b="0" l="0" r="0" t="0"/>
          <a:stretch/>
        </p:blipFill>
        <p:spPr>
          <a:xfrm>
            <a:off x="2689803" y="4188461"/>
            <a:ext cx="662997" cy="670618"/>
          </a:xfrm>
          <a:prstGeom prst="rect">
            <a:avLst/>
          </a:prstGeom>
          <a:noFill/>
          <a:ln>
            <a:noFill/>
          </a:ln>
        </p:spPr>
      </p:pic>
      <p:pic>
        <p:nvPicPr>
          <p:cNvPr id="1484" name="Google Shape;1484;p57"/>
          <p:cNvPicPr preferRelativeResize="0"/>
          <p:nvPr/>
        </p:nvPicPr>
        <p:blipFill>
          <a:blip r:embed="rId4">
            <a:alphaModFix/>
          </a:blip>
          <a:stretch>
            <a:fillRect/>
          </a:stretch>
        </p:blipFill>
        <p:spPr>
          <a:xfrm>
            <a:off x="4930675" y="535000"/>
            <a:ext cx="2848100" cy="352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58"/>
          <p:cNvSpPr/>
          <p:nvPr/>
        </p:nvSpPr>
        <p:spPr>
          <a:xfrm>
            <a:off x="4930681" y="3708870"/>
            <a:ext cx="3262200" cy="38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Montserrat"/>
              <a:ea typeface="Montserrat"/>
              <a:cs typeface="Montserrat"/>
              <a:sym typeface="Montserrat"/>
            </a:endParaRPr>
          </a:p>
        </p:txBody>
      </p:sp>
      <p:sp>
        <p:nvSpPr>
          <p:cNvPr id="1490" name="Google Shape;1490;p58"/>
          <p:cNvSpPr txBox="1"/>
          <p:nvPr>
            <p:ph type="title"/>
          </p:nvPr>
        </p:nvSpPr>
        <p:spPr>
          <a:xfrm>
            <a:off x="2974350" y="324850"/>
            <a:ext cx="5302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3800">
                <a:solidFill>
                  <a:schemeClr val="dk2"/>
                </a:solidFill>
              </a:rPr>
              <a:t>PRINT</a:t>
            </a:r>
            <a:r>
              <a:rPr lang="en" sz="3800">
                <a:solidFill>
                  <a:srgbClr val="FFDB69"/>
                </a:solidFill>
              </a:rPr>
              <a:t> </a:t>
            </a:r>
            <a:r>
              <a:rPr lang="en" sz="3800"/>
              <a:t>ADS</a:t>
            </a:r>
            <a:endParaRPr b="0" sz="3800"/>
          </a:p>
        </p:txBody>
      </p:sp>
      <p:pic>
        <p:nvPicPr>
          <p:cNvPr descr="Shape&#10;&#10;Description automatically generated with medium confidence" id="1491" name="Google Shape;1491;p58"/>
          <p:cNvPicPr preferRelativeResize="0"/>
          <p:nvPr/>
        </p:nvPicPr>
        <p:blipFill rotWithShape="1">
          <a:blip r:embed="rId3">
            <a:alphaModFix/>
          </a:blip>
          <a:srcRect b="0" l="0" r="0" t="0"/>
          <a:stretch/>
        </p:blipFill>
        <p:spPr>
          <a:xfrm>
            <a:off x="229780" y="2785081"/>
            <a:ext cx="662997" cy="670618"/>
          </a:xfrm>
          <a:prstGeom prst="rect">
            <a:avLst/>
          </a:prstGeom>
          <a:noFill/>
          <a:ln>
            <a:noFill/>
          </a:ln>
        </p:spPr>
      </p:pic>
      <p:pic>
        <p:nvPicPr>
          <p:cNvPr descr="Shape&#10;&#10;Description automatically generated with medium confidence" id="1492" name="Google Shape;1492;p58"/>
          <p:cNvPicPr preferRelativeResize="0"/>
          <p:nvPr/>
        </p:nvPicPr>
        <p:blipFill rotWithShape="1">
          <a:blip r:embed="rId3">
            <a:alphaModFix/>
          </a:blip>
          <a:srcRect b="0" l="0" r="0" t="0"/>
          <a:stretch/>
        </p:blipFill>
        <p:spPr>
          <a:xfrm>
            <a:off x="2689803" y="4188461"/>
            <a:ext cx="662997" cy="670618"/>
          </a:xfrm>
          <a:prstGeom prst="rect">
            <a:avLst/>
          </a:prstGeom>
          <a:noFill/>
          <a:ln>
            <a:noFill/>
          </a:ln>
        </p:spPr>
      </p:pic>
      <p:pic>
        <p:nvPicPr>
          <p:cNvPr id="1493" name="Google Shape;1493;p58"/>
          <p:cNvPicPr preferRelativeResize="0"/>
          <p:nvPr/>
        </p:nvPicPr>
        <p:blipFill>
          <a:blip r:embed="rId4">
            <a:alphaModFix/>
          </a:blip>
          <a:stretch>
            <a:fillRect/>
          </a:stretch>
        </p:blipFill>
        <p:spPr>
          <a:xfrm>
            <a:off x="680875" y="1289750"/>
            <a:ext cx="4455999" cy="2506499"/>
          </a:xfrm>
          <a:prstGeom prst="rect">
            <a:avLst/>
          </a:prstGeom>
          <a:noFill/>
          <a:ln>
            <a:noFill/>
          </a:ln>
        </p:spPr>
      </p:pic>
      <p:pic>
        <p:nvPicPr>
          <p:cNvPr id="1494" name="Google Shape;1494;p58"/>
          <p:cNvPicPr preferRelativeResize="0"/>
          <p:nvPr/>
        </p:nvPicPr>
        <p:blipFill>
          <a:blip r:embed="rId5">
            <a:alphaModFix/>
          </a:blip>
          <a:stretch>
            <a:fillRect/>
          </a:stretch>
        </p:blipFill>
        <p:spPr>
          <a:xfrm>
            <a:off x="6041925" y="1189788"/>
            <a:ext cx="1954099" cy="27639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59"/>
          <p:cNvSpPr/>
          <p:nvPr/>
        </p:nvSpPr>
        <p:spPr>
          <a:xfrm>
            <a:off x="4930681" y="3708870"/>
            <a:ext cx="3262200" cy="38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Montserrat"/>
              <a:ea typeface="Montserrat"/>
              <a:cs typeface="Montserrat"/>
              <a:sym typeface="Montserrat"/>
            </a:endParaRPr>
          </a:p>
        </p:txBody>
      </p:sp>
      <p:sp>
        <p:nvSpPr>
          <p:cNvPr id="1500" name="Google Shape;1500;p59"/>
          <p:cNvSpPr txBox="1"/>
          <p:nvPr>
            <p:ph type="title"/>
          </p:nvPr>
        </p:nvSpPr>
        <p:spPr>
          <a:xfrm>
            <a:off x="2580200" y="394100"/>
            <a:ext cx="3177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3800">
                <a:solidFill>
                  <a:schemeClr val="dk2"/>
                </a:solidFill>
              </a:rPr>
              <a:t>RADIO</a:t>
            </a:r>
            <a:r>
              <a:rPr lang="en" sz="3800">
                <a:solidFill>
                  <a:srgbClr val="FFDB69"/>
                </a:solidFill>
              </a:rPr>
              <a:t> </a:t>
            </a:r>
            <a:r>
              <a:rPr lang="en" sz="3800"/>
              <a:t>ADS</a:t>
            </a:r>
            <a:endParaRPr b="0" sz="3800"/>
          </a:p>
        </p:txBody>
      </p:sp>
      <p:pic>
        <p:nvPicPr>
          <p:cNvPr descr="Shape&#10;&#10;Description automatically generated with medium confidence" id="1501" name="Google Shape;1501;p59"/>
          <p:cNvPicPr preferRelativeResize="0"/>
          <p:nvPr/>
        </p:nvPicPr>
        <p:blipFill rotWithShape="1">
          <a:blip r:embed="rId3">
            <a:alphaModFix/>
          </a:blip>
          <a:srcRect b="0" l="0" r="0" t="0"/>
          <a:stretch/>
        </p:blipFill>
        <p:spPr>
          <a:xfrm>
            <a:off x="229780" y="2785081"/>
            <a:ext cx="662997" cy="670618"/>
          </a:xfrm>
          <a:prstGeom prst="rect">
            <a:avLst/>
          </a:prstGeom>
          <a:noFill/>
          <a:ln>
            <a:noFill/>
          </a:ln>
        </p:spPr>
      </p:pic>
      <p:pic>
        <p:nvPicPr>
          <p:cNvPr descr="Shape&#10;&#10;Description automatically generated with medium confidence" id="1502" name="Google Shape;1502;p59"/>
          <p:cNvPicPr preferRelativeResize="0"/>
          <p:nvPr/>
        </p:nvPicPr>
        <p:blipFill rotWithShape="1">
          <a:blip r:embed="rId3">
            <a:alphaModFix/>
          </a:blip>
          <a:srcRect b="0" l="0" r="0" t="0"/>
          <a:stretch/>
        </p:blipFill>
        <p:spPr>
          <a:xfrm>
            <a:off x="2689803" y="4188461"/>
            <a:ext cx="662997" cy="670618"/>
          </a:xfrm>
          <a:prstGeom prst="rect">
            <a:avLst/>
          </a:prstGeom>
          <a:noFill/>
          <a:ln>
            <a:noFill/>
          </a:ln>
        </p:spPr>
      </p:pic>
      <p:pic>
        <p:nvPicPr>
          <p:cNvPr id="1503" name="Google Shape;1503;p59"/>
          <p:cNvPicPr preferRelativeResize="0"/>
          <p:nvPr/>
        </p:nvPicPr>
        <p:blipFill>
          <a:blip r:embed="rId4">
            <a:alphaModFix/>
          </a:blip>
          <a:stretch>
            <a:fillRect/>
          </a:stretch>
        </p:blipFill>
        <p:spPr>
          <a:xfrm>
            <a:off x="1757537" y="1221100"/>
            <a:ext cx="4823220" cy="2713050"/>
          </a:xfrm>
          <a:prstGeom prst="rect">
            <a:avLst/>
          </a:prstGeom>
          <a:noFill/>
          <a:ln>
            <a:noFill/>
          </a:ln>
        </p:spPr>
      </p:pic>
      <p:pic>
        <p:nvPicPr>
          <p:cNvPr id="1504" name="Google Shape;1504;p59" title="radio ad.mp3">
            <a:hlinkClick r:id="rId5"/>
          </p:cNvPr>
          <p:cNvPicPr preferRelativeResize="0"/>
          <p:nvPr/>
        </p:nvPicPr>
        <p:blipFill>
          <a:blip r:embed="rId6">
            <a:alphaModFix/>
          </a:blip>
          <a:stretch>
            <a:fillRect/>
          </a:stretch>
        </p:blipFill>
        <p:spPr>
          <a:xfrm>
            <a:off x="3669325" y="2785075"/>
            <a:ext cx="385500" cy="385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60" title="tv ad .mp4">
            <a:hlinkClick r:id="rId3"/>
          </p:cNvPr>
          <p:cNvPicPr preferRelativeResize="0"/>
          <p:nvPr/>
        </p:nvPicPr>
        <p:blipFill>
          <a:blip r:embed="rId4">
            <a:alphaModFix/>
          </a:blip>
          <a:stretch>
            <a:fillRect/>
          </a:stretch>
        </p:blipFill>
        <p:spPr>
          <a:xfrm>
            <a:off x="2369300" y="1430075"/>
            <a:ext cx="4735776" cy="2663874"/>
          </a:xfrm>
          <a:prstGeom prst="rect">
            <a:avLst/>
          </a:prstGeom>
          <a:noFill/>
          <a:ln>
            <a:noFill/>
          </a:ln>
        </p:spPr>
      </p:pic>
      <p:sp>
        <p:nvSpPr>
          <p:cNvPr id="1510" name="Google Shape;1510;p60"/>
          <p:cNvSpPr txBox="1"/>
          <p:nvPr>
            <p:ph type="title"/>
          </p:nvPr>
        </p:nvSpPr>
        <p:spPr>
          <a:xfrm>
            <a:off x="3548888" y="394100"/>
            <a:ext cx="2376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3800">
                <a:solidFill>
                  <a:schemeClr val="dk2"/>
                </a:solidFill>
              </a:rPr>
              <a:t>TVCs</a:t>
            </a:r>
            <a:r>
              <a:rPr lang="en" sz="3800">
                <a:solidFill>
                  <a:srgbClr val="FFDB69"/>
                </a:solidFill>
              </a:rPr>
              <a:t> </a:t>
            </a:r>
            <a:r>
              <a:rPr lang="en" sz="3800"/>
              <a:t>AD</a:t>
            </a:r>
            <a:endParaRPr b="0" sz="3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4" name="Shape 1514"/>
        <p:cNvGrpSpPr/>
        <p:nvPr/>
      </p:nvGrpSpPr>
      <p:grpSpPr>
        <a:xfrm>
          <a:off x="0" y="0"/>
          <a:ext cx="0" cy="0"/>
          <a:chOff x="0" y="0"/>
          <a:chExt cx="0" cy="0"/>
        </a:xfrm>
      </p:grpSpPr>
      <p:sp>
        <p:nvSpPr>
          <p:cNvPr id="1515" name="Google Shape;1515;p61"/>
          <p:cNvSpPr txBox="1"/>
          <p:nvPr/>
        </p:nvSpPr>
        <p:spPr>
          <a:xfrm>
            <a:off x="457600" y="2554425"/>
            <a:ext cx="2585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6000">
              <a:solidFill>
                <a:srgbClr val="D0E1A3"/>
              </a:solidFill>
              <a:latin typeface="Lato"/>
              <a:ea typeface="Lato"/>
              <a:cs typeface="Lato"/>
              <a:sym typeface="Lato"/>
            </a:endParaRPr>
          </a:p>
        </p:txBody>
      </p:sp>
      <p:sp>
        <p:nvSpPr>
          <p:cNvPr id="1516" name="Google Shape;1516;p61"/>
          <p:cNvSpPr txBox="1"/>
          <p:nvPr/>
        </p:nvSpPr>
        <p:spPr>
          <a:xfrm>
            <a:off x="4510050" y="3035175"/>
            <a:ext cx="3297900" cy="1108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rgbClr val="D0E1A3"/>
                </a:solidFill>
                <a:latin typeface="Lato"/>
                <a:ea typeface="Lato"/>
                <a:cs typeface="Lato"/>
                <a:sym typeface="Lato"/>
              </a:rPr>
              <a:t>SESSION</a:t>
            </a:r>
            <a:endParaRPr b="1" sz="6000">
              <a:solidFill>
                <a:srgbClr val="D0E1A3"/>
              </a:solidFill>
              <a:latin typeface="Lato"/>
              <a:ea typeface="Lato"/>
              <a:cs typeface="Lato"/>
              <a:sym typeface="Lato"/>
            </a:endParaRPr>
          </a:p>
        </p:txBody>
      </p:sp>
      <p:sp>
        <p:nvSpPr>
          <p:cNvPr id="1517" name="Google Shape;1517;p61"/>
          <p:cNvSpPr txBox="1"/>
          <p:nvPr>
            <p:ph type="title"/>
          </p:nvPr>
        </p:nvSpPr>
        <p:spPr>
          <a:xfrm>
            <a:off x="350400" y="2820075"/>
            <a:ext cx="2227200" cy="72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D0E1A3"/>
                </a:solidFill>
                <a:latin typeface="Lato"/>
                <a:ea typeface="Lato"/>
                <a:cs typeface="Lato"/>
                <a:sym typeface="Lato"/>
              </a:rPr>
              <a:t>Q &amp; A</a:t>
            </a:r>
            <a:endParaRPr sz="6000">
              <a:solidFill>
                <a:srgbClr val="D0E1A3"/>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39"/>
          <p:cNvSpPr txBox="1"/>
          <p:nvPr>
            <p:ph type="title"/>
          </p:nvPr>
        </p:nvSpPr>
        <p:spPr>
          <a:xfrm>
            <a:off x="1138075" y="-22181"/>
            <a:ext cx="6545100" cy="72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800">
                <a:latin typeface="Arial"/>
                <a:ea typeface="Arial"/>
                <a:cs typeface="Arial"/>
                <a:sym typeface="Arial"/>
              </a:rPr>
              <a:t>OUR </a:t>
            </a:r>
            <a:r>
              <a:rPr b="0" lang="en" sz="2800">
                <a:solidFill>
                  <a:schemeClr val="dk2"/>
                </a:solidFill>
                <a:latin typeface="Arial"/>
                <a:ea typeface="Arial"/>
                <a:cs typeface="Arial"/>
                <a:sym typeface="Arial"/>
              </a:rPr>
              <a:t>TEAM</a:t>
            </a:r>
            <a:endParaRPr b="0" sz="2800">
              <a:solidFill>
                <a:schemeClr val="dk2"/>
              </a:solidFill>
              <a:latin typeface="Arial"/>
              <a:ea typeface="Arial"/>
              <a:cs typeface="Arial"/>
              <a:sym typeface="Arial"/>
            </a:endParaRPr>
          </a:p>
        </p:txBody>
      </p:sp>
      <p:sp>
        <p:nvSpPr>
          <p:cNvPr id="800" name="Google Shape;800;p39"/>
          <p:cNvSpPr txBox="1"/>
          <p:nvPr>
            <p:ph idx="1" type="subTitle"/>
          </p:nvPr>
        </p:nvSpPr>
        <p:spPr>
          <a:xfrm>
            <a:off x="-1" y="2417088"/>
            <a:ext cx="2346600" cy="46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latin typeface="Arial"/>
                <a:ea typeface="Arial"/>
                <a:cs typeface="Arial"/>
                <a:sym typeface="Arial"/>
              </a:rPr>
              <a:t>Aniket Sandhuja </a:t>
            </a:r>
            <a:endParaRPr>
              <a:latin typeface="Arial"/>
              <a:ea typeface="Arial"/>
              <a:cs typeface="Arial"/>
              <a:sym typeface="Arial"/>
            </a:endParaRPr>
          </a:p>
        </p:txBody>
      </p:sp>
      <p:sp>
        <p:nvSpPr>
          <p:cNvPr id="801" name="Google Shape;801;p39"/>
          <p:cNvSpPr txBox="1"/>
          <p:nvPr>
            <p:ph idx="2" type="subTitle"/>
          </p:nvPr>
        </p:nvSpPr>
        <p:spPr>
          <a:xfrm>
            <a:off x="3328498" y="2402607"/>
            <a:ext cx="2346600" cy="46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latin typeface="Arial"/>
                <a:ea typeface="Arial"/>
                <a:cs typeface="Arial"/>
                <a:sym typeface="Arial"/>
              </a:rPr>
              <a:t>Geetali Guglani</a:t>
            </a:r>
            <a:endParaRPr>
              <a:latin typeface="Arial"/>
              <a:ea typeface="Arial"/>
              <a:cs typeface="Arial"/>
              <a:sym typeface="Arial"/>
            </a:endParaRPr>
          </a:p>
        </p:txBody>
      </p:sp>
      <p:sp>
        <p:nvSpPr>
          <p:cNvPr id="802" name="Google Shape;802;p39"/>
          <p:cNvSpPr txBox="1"/>
          <p:nvPr>
            <p:ph idx="3" type="subTitle"/>
          </p:nvPr>
        </p:nvSpPr>
        <p:spPr>
          <a:xfrm>
            <a:off x="6516599" y="2476638"/>
            <a:ext cx="2346600" cy="46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latin typeface="Arial"/>
                <a:ea typeface="Arial"/>
                <a:cs typeface="Arial"/>
                <a:sym typeface="Arial"/>
              </a:rPr>
              <a:t>Nisha Shah </a:t>
            </a:r>
            <a:endParaRPr>
              <a:latin typeface="Arial"/>
              <a:ea typeface="Arial"/>
              <a:cs typeface="Arial"/>
              <a:sym typeface="Arial"/>
            </a:endParaRPr>
          </a:p>
        </p:txBody>
      </p:sp>
      <p:sp>
        <p:nvSpPr>
          <p:cNvPr id="803" name="Google Shape;803;p39"/>
          <p:cNvSpPr txBox="1"/>
          <p:nvPr>
            <p:ph idx="4" type="subTitle"/>
          </p:nvPr>
        </p:nvSpPr>
        <p:spPr>
          <a:xfrm>
            <a:off x="5042974" y="4078063"/>
            <a:ext cx="2346600" cy="46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latin typeface="Arial"/>
                <a:ea typeface="Arial"/>
                <a:cs typeface="Arial"/>
                <a:sym typeface="Arial"/>
              </a:rPr>
              <a:t>Tanya Varshney </a:t>
            </a:r>
            <a:endParaRPr sz="1600">
              <a:latin typeface="Arial"/>
              <a:ea typeface="Arial"/>
              <a:cs typeface="Arial"/>
              <a:sym typeface="Arial"/>
            </a:endParaRPr>
          </a:p>
        </p:txBody>
      </p:sp>
      <p:sp>
        <p:nvSpPr>
          <p:cNvPr id="804" name="Google Shape;804;p39"/>
          <p:cNvSpPr txBox="1"/>
          <p:nvPr>
            <p:ph idx="5" type="subTitle"/>
          </p:nvPr>
        </p:nvSpPr>
        <p:spPr>
          <a:xfrm>
            <a:off x="1742044" y="3951738"/>
            <a:ext cx="2346600" cy="46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latin typeface="Arial"/>
                <a:ea typeface="Arial"/>
                <a:cs typeface="Arial"/>
                <a:sym typeface="Arial"/>
              </a:rPr>
              <a:t>Sanjay Saini </a:t>
            </a:r>
            <a:endParaRPr sz="1600">
              <a:latin typeface="Arial"/>
              <a:ea typeface="Arial"/>
              <a:cs typeface="Arial"/>
              <a:sym typeface="Arial"/>
            </a:endParaRPr>
          </a:p>
        </p:txBody>
      </p:sp>
      <p:pic>
        <p:nvPicPr>
          <p:cNvPr descr="A person talking on a cell phone&#10;&#10;Description automatically generated" id="805" name="Google Shape;805;p39"/>
          <p:cNvPicPr preferRelativeResize="0"/>
          <p:nvPr/>
        </p:nvPicPr>
        <p:blipFill rotWithShape="1">
          <a:blip r:embed="rId3">
            <a:alphaModFix/>
          </a:blip>
          <a:srcRect b="0" l="0" r="0" t="0"/>
          <a:stretch/>
        </p:blipFill>
        <p:spPr>
          <a:xfrm>
            <a:off x="3872696" y="635429"/>
            <a:ext cx="1227691" cy="163692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person standing in front of a brick wall&#10;&#10;Description automatically generated" id="806" name="Google Shape;806;p39"/>
          <p:cNvPicPr preferRelativeResize="0"/>
          <p:nvPr/>
        </p:nvPicPr>
        <p:blipFill rotWithShape="1">
          <a:blip r:embed="rId4">
            <a:alphaModFix/>
          </a:blip>
          <a:srcRect b="0" l="0" r="0" t="0"/>
          <a:stretch/>
        </p:blipFill>
        <p:spPr>
          <a:xfrm>
            <a:off x="2308499" y="2522859"/>
            <a:ext cx="1178801" cy="134720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person wearing glasses&#10;&#10;Description automatically generated with medium confidence" id="807" name="Google Shape;807;p39"/>
          <p:cNvPicPr preferRelativeResize="0"/>
          <p:nvPr/>
        </p:nvPicPr>
        <p:blipFill rotWithShape="1">
          <a:blip r:embed="rId5">
            <a:alphaModFix/>
          </a:blip>
          <a:srcRect b="0" l="0" r="0" t="0"/>
          <a:stretch/>
        </p:blipFill>
        <p:spPr>
          <a:xfrm>
            <a:off x="559455" y="753388"/>
            <a:ext cx="1227690" cy="161144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picture containing outdoor, building, ground, person&#10;&#10;Description automatically generated" id="808" name="Google Shape;808;p39"/>
          <p:cNvPicPr preferRelativeResize="0"/>
          <p:nvPr/>
        </p:nvPicPr>
        <p:blipFill rotWithShape="1">
          <a:blip r:embed="rId6">
            <a:alphaModFix/>
          </a:blip>
          <a:srcRect b="0" l="0" r="3812" t="0"/>
          <a:stretch/>
        </p:blipFill>
        <p:spPr>
          <a:xfrm>
            <a:off x="7047073" y="603737"/>
            <a:ext cx="1230393" cy="166861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person wearing glasses&#10;&#10;Description automatically generated with medium confidence" id="809" name="Google Shape;809;p39"/>
          <p:cNvPicPr preferRelativeResize="0"/>
          <p:nvPr/>
        </p:nvPicPr>
        <p:blipFill rotWithShape="1">
          <a:blip r:embed="rId5">
            <a:alphaModFix/>
          </a:blip>
          <a:srcRect b="0" l="0" r="0" t="0"/>
          <a:stretch/>
        </p:blipFill>
        <p:spPr>
          <a:xfrm>
            <a:off x="5470329" y="2530033"/>
            <a:ext cx="1176201" cy="139693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810" name="Google Shape;810;p39"/>
          <p:cNvPicPr preferRelativeResize="0"/>
          <p:nvPr/>
        </p:nvPicPr>
        <p:blipFill rotWithShape="1">
          <a:blip r:embed="rId7">
            <a:alphaModFix/>
          </a:blip>
          <a:srcRect b="16883" l="15368" r="15215" t="10373"/>
          <a:stretch/>
        </p:blipFill>
        <p:spPr>
          <a:xfrm>
            <a:off x="5470325" y="2505250"/>
            <a:ext cx="1178799" cy="1446500"/>
          </a:xfrm>
          <a:prstGeom prst="rect">
            <a:avLst/>
          </a:prstGeom>
          <a:noFill/>
          <a:ln>
            <a:noFill/>
          </a:ln>
        </p:spPr>
      </p:pic>
      <p:pic>
        <p:nvPicPr>
          <p:cNvPr id="811" name="Google Shape;811;p39"/>
          <p:cNvPicPr preferRelativeResize="0"/>
          <p:nvPr/>
        </p:nvPicPr>
        <p:blipFill>
          <a:blip r:embed="rId8">
            <a:alphaModFix/>
          </a:blip>
          <a:stretch>
            <a:fillRect/>
          </a:stretch>
        </p:blipFill>
        <p:spPr>
          <a:xfrm>
            <a:off x="5470325" y="2505250"/>
            <a:ext cx="1178801" cy="14464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0"/>
          <p:cNvSpPr txBox="1"/>
          <p:nvPr>
            <p:ph type="title"/>
          </p:nvPr>
        </p:nvSpPr>
        <p:spPr>
          <a:xfrm>
            <a:off x="715100" y="1878263"/>
            <a:ext cx="3885600" cy="72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3600">
                <a:solidFill>
                  <a:srgbClr val="FFDB69"/>
                </a:solidFill>
              </a:rPr>
              <a:t>WHERE IS THE GAP?</a:t>
            </a:r>
            <a:endParaRPr sz="3600">
              <a:solidFill>
                <a:srgbClr val="FFDB69"/>
              </a:solidFill>
            </a:endParaRPr>
          </a:p>
        </p:txBody>
      </p:sp>
      <p:sp>
        <p:nvSpPr>
          <p:cNvPr id="817" name="Google Shape;817;p40"/>
          <p:cNvSpPr txBox="1"/>
          <p:nvPr>
            <p:ph idx="1" type="subTitle"/>
          </p:nvPr>
        </p:nvSpPr>
        <p:spPr>
          <a:xfrm>
            <a:off x="715100" y="2969663"/>
            <a:ext cx="4055020" cy="12621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sz="1500"/>
              <a:t>Brands have come up with features like learning with AI, nanny cam to monitor, and soft toys to play with but don't have any option that is all under one roof. </a:t>
            </a:r>
            <a:endParaRPr sz="1500"/>
          </a:p>
        </p:txBody>
      </p:sp>
      <p:grpSp>
        <p:nvGrpSpPr>
          <p:cNvPr id="818" name="Google Shape;818;p40"/>
          <p:cNvGrpSpPr/>
          <p:nvPr/>
        </p:nvGrpSpPr>
        <p:grpSpPr>
          <a:xfrm>
            <a:off x="5073833" y="1386693"/>
            <a:ext cx="3130582" cy="4062207"/>
            <a:chOff x="4484375" y="750197"/>
            <a:chExt cx="4050437" cy="5255800"/>
          </a:xfrm>
        </p:grpSpPr>
        <p:sp>
          <p:nvSpPr>
            <p:cNvPr id="819" name="Google Shape;819;p40"/>
            <p:cNvSpPr/>
            <p:nvPr/>
          </p:nvSpPr>
          <p:spPr>
            <a:xfrm>
              <a:off x="4484375" y="750197"/>
              <a:ext cx="2211445" cy="1672794"/>
            </a:xfrm>
            <a:custGeom>
              <a:rect b="b" l="l" r="r" t="t"/>
              <a:pathLst>
                <a:path extrusionOk="0" fill="none" h="77489" w="102441">
                  <a:moveTo>
                    <a:pt x="0" y="0"/>
                  </a:moveTo>
                  <a:lnTo>
                    <a:pt x="102440" y="0"/>
                  </a:lnTo>
                  <a:lnTo>
                    <a:pt x="102440" y="77489"/>
                  </a:lnTo>
                  <a:lnTo>
                    <a:pt x="0" y="77489"/>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0"/>
            <p:cNvSpPr/>
            <p:nvPr/>
          </p:nvSpPr>
          <p:spPr>
            <a:xfrm>
              <a:off x="4536227" y="794105"/>
              <a:ext cx="2107739" cy="1584976"/>
            </a:xfrm>
            <a:custGeom>
              <a:rect b="b" l="l" r="r" t="t"/>
              <a:pathLst>
                <a:path extrusionOk="0" fill="none" h="73421" w="97637">
                  <a:moveTo>
                    <a:pt x="0" y="1"/>
                  </a:moveTo>
                  <a:lnTo>
                    <a:pt x="97636" y="1"/>
                  </a:lnTo>
                  <a:lnTo>
                    <a:pt x="97636" y="73420"/>
                  </a:lnTo>
                  <a:lnTo>
                    <a:pt x="0" y="7342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0"/>
            <p:cNvSpPr/>
            <p:nvPr/>
          </p:nvSpPr>
          <p:spPr>
            <a:xfrm>
              <a:off x="4775996" y="1002227"/>
              <a:ext cx="609955" cy="1128400"/>
            </a:xfrm>
            <a:custGeom>
              <a:rect b="b" l="l" r="r" t="t"/>
              <a:pathLst>
                <a:path extrusionOk="0" fill="none" h="52271" w="28255">
                  <a:moveTo>
                    <a:pt x="18648" y="1134"/>
                  </a:moveTo>
                  <a:cubicBezTo>
                    <a:pt x="18648" y="1134"/>
                    <a:pt x="2703" y="0"/>
                    <a:pt x="1369" y="2502"/>
                  </a:cubicBezTo>
                  <a:cubicBezTo>
                    <a:pt x="1" y="5004"/>
                    <a:pt x="968" y="50736"/>
                    <a:pt x="1736" y="51303"/>
                  </a:cubicBezTo>
                  <a:cubicBezTo>
                    <a:pt x="2503" y="51871"/>
                    <a:pt x="24051" y="52271"/>
                    <a:pt x="26153" y="51504"/>
                  </a:cubicBezTo>
                  <a:cubicBezTo>
                    <a:pt x="28254" y="50736"/>
                    <a:pt x="25386" y="4203"/>
                    <a:pt x="25386" y="2869"/>
                  </a:cubicBezTo>
                  <a:cubicBezTo>
                    <a:pt x="25386" y="1535"/>
                    <a:pt x="20382" y="934"/>
                    <a:pt x="20382" y="934"/>
                  </a:cubicBezTo>
                </a:path>
              </a:pathLst>
            </a:custGeom>
            <a:gradFill>
              <a:gsLst>
                <a:gs pos="0">
                  <a:schemeClr val="dk2"/>
                </a:gs>
                <a:gs pos="46000">
                  <a:schemeClr val="lt2"/>
                </a:gs>
                <a:gs pos="66000">
                  <a:schemeClr val="accent1"/>
                </a:gs>
                <a:gs pos="100000">
                  <a:schemeClr val="accent2"/>
                </a:gs>
              </a:gsLst>
              <a:lin ang="5400700" scaled="0"/>
            </a:gra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0"/>
            <p:cNvSpPr/>
            <p:nvPr/>
          </p:nvSpPr>
          <p:spPr>
            <a:xfrm>
              <a:off x="4840822" y="1097275"/>
              <a:ext cx="495433" cy="1020398"/>
            </a:xfrm>
            <a:custGeom>
              <a:rect b="b" l="l" r="r" t="t"/>
              <a:pathLst>
                <a:path extrusionOk="0" fill="none" h="47268" w="22950">
                  <a:moveTo>
                    <a:pt x="0" y="34592"/>
                  </a:moveTo>
                  <a:cubicBezTo>
                    <a:pt x="33" y="40629"/>
                    <a:pt x="167" y="45032"/>
                    <a:pt x="467" y="45166"/>
                  </a:cubicBezTo>
                  <a:cubicBezTo>
                    <a:pt x="1434" y="45533"/>
                    <a:pt x="21816" y="47267"/>
                    <a:pt x="22383" y="45366"/>
                  </a:cubicBezTo>
                  <a:cubicBezTo>
                    <a:pt x="22950" y="43431"/>
                    <a:pt x="20848" y="0"/>
                    <a:pt x="20848" y="0"/>
                  </a:cubicBez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0"/>
            <p:cNvSpPr/>
            <p:nvPr/>
          </p:nvSpPr>
          <p:spPr>
            <a:xfrm>
              <a:off x="4840822" y="1076379"/>
              <a:ext cx="433520" cy="705717"/>
            </a:xfrm>
            <a:custGeom>
              <a:rect b="b" l="l" r="r" t="t"/>
              <a:pathLst>
                <a:path extrusionOk="0" fill="none" h="32691" w="20082">
                  <a:moveTo>
                    <a:pt x="20081" y="768"/>
                  </a:moveTo>
                  <a:cubicBezTo>
                    <a:pt x="20081" y="768"/>
                    <a:pt x="667" y="1"/>
                    <a:pt x="467" y="968"/>
                  </a:cubicBezTo>
                  <a:cubicBezTo>
                    <a:pt x="334" y="1569"/>
                    <a:pt x="0" y="19582"/>
                    <a:pt x="0" y="32691"/>
                  </a:cubicBez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0"/>
            <p:cNvSpPr/>
            <p:nvPr/>
          </p:nvSpPr>
          <p:spPr>
            <a:xfrm>
              <a:off x="4863143" y="1167844"/>
              <a:ext cx="406860" cy="22"/>
            </a:xfrm>
            <a:custGeom>
              <a:rect b="b" l="l" r="r" t="t"/>
              <a:pathLst>
                <a:path extrusionOk="0" fill="none" h="1" w="18847">
                  <a:moveTo>
                    <a:pt x="0" y="0"/>
                  </a:moveTo>
                  <a:lnTo>
                    <a:pt x="18847"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0"/>
            <p:cNvSpPr/>
            <p:nvPr/>
          </p:nvSpPr>
          <p:spPr>
            <a:xfrm>
              <a:off x="4884018" y="1238412"/>
              <a:ext cx="203095" cy="211730"/>
            </a:xfrm>
            <a:custGeom>
              <a:rect b="b" l="l" r="r" t="t"/>
              <a:pathLst>
                <a:path extrusionOk="0" fill="none" h="9808" w="9408">
                  <a:moveTo>
                    <a:pt x="1" y="0"/>
                  </a:moveTo>
                  <a:lnTo>
                    <a:pt x="9407" y="0"/>
                  </a:lnTo>
                  <a:lnTo>
                    <a:pt x="9407" y="9807"/>
                  </a:lnTo>
                  <a:lnTo>
                    <a:pt x="1" y="9807"/>
                  </a:lnTo>
                  <a:close/>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0"/>
            <p:cNvSpPr/>
            <p:nvPr/>
          </p:nvSpPr>
          <p:spPr>
            <a:xfrm>
              <a:off x="5107251" y="1885767"/>
              <a:ext cx="155560" cy="161323"/>
            </a:xfrm>
            <a:custGeom>
              <a:rect b="b" l="l" r="r" t="t"/>
              <a:pathLst>
                <a:path extrusionOk="0" fill="none" h="7473" w="7206">
                  <a:moveTo>
                    <a:pt x="0" y="0"/>
                  </a:moveTo>
                  <a:lnTo>
                    <a:pt x="7205" y="0"/>
                  </a:lnTo>
                  <a:lnTo>
                    <a:pt x="7205" y="7472"/>
                  </a:lnTo>
                  <a:lnTo>
                    <a:pt x="0" y="7472"/>
                  </a:lnTo>
                  <a:close/>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0"/>
            <p:cNvSpPr/>
            <p:nvPr/>
          </p:nvSpPr>
          <p:spPr>
            <a:xfrm>
              <a:off x="4879700" y="1528608"/>
              <a:ext cx="398225" cy="22"/>
            </a:xfrm>
            <a:custGeom>
              <a:rect b="b" l="l" r="r" t="t"/>
              <a:pathLst>
                <a:path extrusionOk="0" fill="none" h="1" w="18447">
                  <a:moveTo>
                    <a:pt x="0" y="0"/>
                  </a:moveTo>
                  <a:lnTo>
                    <a:pt x="18447"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0"/>
            <p:cNvSpPr/>
            <p:nvPr/>
          </p:nvSpPr>
          <p:spPr>
            <a:xfrm>
              <a:off x="5128838" y="1250652"/>
              <a:ext cx="128921" cy="22"/>
            </a:xfrm>
            <a:custGeom>
              <a:rect b="b" l="l" r="r" t="t"/>
              <a:pathLst>
                <a:path extrusionOk="0" fill="none" h="1" w="5972">
                  <a:moveTo>
                    <a:pt x="1" y="0"/>
                  </a:moveTo>
                  <a:lnTo>
                    <a:pt x="5972"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0"/>
            <p:cNvSpPr/>
            <p:nvPr/>
          </p:nvSpPr>
          <p:spPr>
            <a:xfrm>
              <a:off x="5128838" y="1300324"/>
              <a:ext cx="128921" cy="22"/>
            </a:xfrm>
            <a:custGeom>
              <a:rect b="b" l="l" r="r" t="t"/>
              <a:pathLst>
                <a:path extrusionOk="0" fill="none" h="1" w="5972">
                  <a:moveTo>
                    <a:pt x="1" y="1"/>
                  </a:moveTo>
                  <a:lnTo>
                    <a:pt x="5972" y="1"/>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0"/>
            <p:cNvSpPr/>
            <p:nvPr/>
          </p:nvSpPr>
          <p:spPr>
            <a:xfrm>
              <a:off x="5128838" y="1350730"/>
              <a:ext cx="128921" cy="22"/>
            </a:xfrm>
            <a:custGeom>
              <a:rect b="b" l="l" r="r" t="t"/>
              <a:pathLst>
                <a:path extrusionOk="0" fill="none" h="1" w="5972">
                  <a:moveTo>
                    <a:pt x="1" y="1"/>
                  </a:moveTo>
                  <a:lnTo>
                    <a:pt x="5972" y="1"/>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0"/>
            <p:cNvSpPr/>
            <p:nvPr/>
          </p:nvSpPr>
          <p:spPr>
            <a:xfrm>
              <a:off x="5128838" y="1400424"/>
              <a:ext cx="128921" cy="22"/>
            </a:xfrm>
            <a:custGeom>
              <a:rect b="b" l="l" r="r" t="t"/>
              <a:pathLst>
                <a:path extrusionOk="0" fill="none" h="1" w="5972">
                  <a:moveTo>
                    <a:pt x="1" y="1"/>
                  </a:moveTo>
                  <a:lnTo>
                    <a:pt x="5972" y="1"/>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0"/>
            <p:cNvSpPr/>
            <p:nvPr/>
          </p:nvSpPr>
          <p:spPr>
            <a:xfrm>
              <a:off x="4884018" y="1591254"/>
              <a:ext cx="385985" cy="186516"/>
            </a:xfrm>
            <a:custGeom>
              <a:rect b="b" l="l" r="r" t="t"/>
              <a:pathLst>
                <a:path extrusionOk="0" fill="none" h="8640" w="17880">
                  <a:moveTo>
                    <a:pt x="1" y="0"/>
                  </a:moveTo>
                  <a:lnTo>
                    <a:pt x="17880" y="0"/>
                  </a:lnTo>
                  <a:lnTo>
                    <a:pt x="17880" y="8640"/>
                  </a:lnTo>
                  <a:lnTo>
                    <a:pt x="1" y="8640"/>
                  </a:lnTo>
                  <a:close/>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0"/>
            <p:cNvSpPr/>
            <p:nvPr/>
          </p:nvSpPr>
          <p:spPr>
            <a:xfrm>
              <a:off x="4900575" y="1827439"/>
              <a:ext cx="357187" cy="22"/>
            </a:xfrm>
            <a:custGeom>
              <a:rect b="b" l="l" r="r" t="t"/>
              <a:pathLst>
                <a:path extrusionOk="0" fill="none" h="1" w="16546">
                  <a:moveTo>
                    <a:pt x="1" y="0"/>
                  </a:moveTo>
                  <a:lnTo>
                    <a:pt x="16546"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0"/>
            <p:cNvSpPr/>
            <p:nvPr/>
          </p:nvSpPr>
          <p:spPr>
            <a:xfrm>
              <a:off x="4892653" y="1873527"/>
              <a:ext cx="115968" cy="22"/>
            </a:xfrm>
            <a:custGeom>
              <a:rect b="b" l="l" r="r" t="t"/>
              <a:pathLst>
                <a:path extrusionOk="0" fill="none" h="1" w="5372">
                  <a:moveTo>
                    <a:pt x="1" y="0"/>
                  </a:moveTo>
                  <a:lnTo>
                    <a:pt x="5371"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0"/>
            <p:cNvSpPr/>
            <p:nvPr/>
          </p:nvSpPr>
          <p:spPr>
            <a:xfrm>
              <a:off x="5340543" y="1082877"/>
              <a:ext cx="284480" cy="35296"/>
            </a:xfrm>
            <a:custGeom>
              <a:rect b="b" l="l" r="r" t="t"/>
              <a:pathLst>
                <a:path extrusionOk="0" fill="none" h="1635" w="13178">
                  <a:moveTo>
                    <a:pt x="1" y="1635"/>
                  </a:moveTo>
                  <a:lnTo>
                    <a:pt x="13177"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0"/>
            <p:cNvSpPr/>
            <p:nvPr/>
          </p:nvSpPr>
          <p:spPr>
            <a:xfrm>
              <a:off x="5294476" y="1321220"/>
              <a:ext cx="298857" cy="22"/>
            </a:xfrm>
            <a:custGeom>
              <a:rect b="b" l="l" r="r" t="t"/>
              <a:pathLst>
                <a:path extrusionOk="0" fill="none" h="1" w="13844">
                  <a:moveTo>
                    <a:pt x="0" y="0"/>
                  </a:moveTo>
                  <a:lnTo>
                    <a:pt x="13843"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0"/>
            <p:cNvSpPr/>
            <p:nvPr/>
          </p:nvSpPr>
          <p:spPr>
            <a:xfrm>
              <a:off x="4693187" y="1699254"/>
              <a:ext cx="128921" cy="45399"/>
            </a:xfrm>
            <a:custGeom>
              <a:rect b="b" l="l" r="r" t="t"/>
              <a:pathLst>
                <a:path extrusionOk="0" fill="none" h="2103" w="5972">
                  <a:moveTo>
                    <a:pt x="5972" y="1"/>
                  </a:moveTo>
                  <a:lnTo>
                    <a:pt x="1" y="2102"/>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0"/>
            <p:cNvSpPr/>
            <p:nvPr/>
          </p:nvSpPr>
          <p:spPr>
            <a:xfrm>
              <a:off x="5161974" y="2076598"/>
              <a:ext cx="169958" cy="162036"/>
            </a:xfrm>
            <a:custGeom>
              <a:rect b="b" l="l" r="r" t="t"/>
              <a:pathLst>
                <a:path extrusionOk="0" fill="none" h="7506" w="7873">
                  <a:moveTo>
                    <a:pt x="1168" y="0"/>
                  </a:moveTo>
                  <a:cubicBezTo>
                    <a:pt x="1168" y="0"/>
                    <a:pt x="0" y="5938"/>
                    <a:pt x="7873" y="7505"/>
                  </a:cubicBez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0"/>
            <p:cNvSpPr/>
            <p:nvPr/>
          </p:nvSpPr>
          <p:spPr>
            <a:xfrm>
              <a:off x="5290871" y="2204761"/>
              <a:ext cx="57617" cy="54034"/>
            </a:xfrm>
            <a:custGeom>
              <a:rect b="b" l="l" r="r" t="t"/>
              <a:pathLst>
                <a:path extrusionOk="0" fill="none" h="2503" w="2669">
                  <a:moveTo>
                    <a:pt x="768" y="1"/>
                  </a:moveTo>
                  <a:lnTo>
                    <a:pt x="2669" y="1735"/>
                  </a:lnTo>
                  <a:lnTo>
                    <a:pt x="0" y="2502"/>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0"/>
            <p:cNvSpPr/>
            <p:nvPr/>
          </p:nvSpPr>
          <p:spPr>
            <a:xfrm>
              <a:off x="5555853" y="1283767"/>
              <a:ext cx="66986" cy="66986"/>
            </a:xfrm>
            <a:custGeom>
              <a:rect b="b" l="l" r="r" t="t"/>
              <a:pathLst>
                <a:path extrusionOk="0" fill="none" h="3103" w="3103">
                  <a:moveTo>
                    <a:pt x="1" y="1"/>
                  </a:moveTo>
                  <a:lnTo>
                    <a:pt x="3103" y="1935"/>
                  </a:lnTo>
                  <a:lnTo>
                    <a:pt x="401" y="3103"/>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0"/>
            <p:cNvSpPr/>
            <p:nvPr/>
          </p:nvSpPr>
          <p:spPr>
            <a:xfrm>
              <a:off x="5571698" y="1070637"/>
              <a:ext cx="69879" cy="54012"/>
            </a:xfrm>
            <a:custGeom>
              <a:rect b="b" l="l" r="r" t="t"/>
              <a:pathLst>
                <a:path extrusionOk="0" fill="none" h="2502" w="3237">
                  <a:moveTo>
                    <a:pt x="1" y="0"/>
                  </a:moveTo>
                  <a:lnTo>
                    <a:pt x="3236" y="400"/>
                  </a:lnTo>
                  <a:lnTo>
                    <a:pt x="935" y="2502"/>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0"/>
            <p:cNvSpPr/>
            <p:nvPr/>
          </p:nvSpPr>
          <p:spPr>
            <a:xfrm>
              <a:off x="4655748" y="1699260"/>
              <a:ext cx="87149" cy="62669"/>
            </a:xfrm>
            <a:custGeom>
              <a:rect b="b" l="l" r="r" t="t"/>
              <a:pathLst>
                <a:path extrusionOk="0" fill="none" h="2903" w="4037">
                  <a:moveTo>
                    <a:pt x="3269" y="1"/>
                  </a:moveTo>
                  <a:lnTo>
                    <a:pt x="0" y="2703"/>
                  </a:lnTo>
                  <a:lnTo>
                    <a:pt x="4036" y="2903"/>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0"/>
            <p:cNvSpPr/>
            <p:nvPr/>
          </p:nvSpPr>
          <p:spPr>
            <a:xfrm>
              <a:off x="5642979" y="1283767"/>
              <a:ext cx="157740" cy="166375"/>
            </a:xfrm>
            <a:custGeom>
              <a:rect b="b" l="l" r="r" t="t"/>
              <a:pathLst>
                <a:path extrusionOk="0" h="7707" w="7307">
                  <a:moveTo>
                    <a:pt x="1" y="1"/>
                  </a:moveTo>
                  <a:lnTo>
                    <a:pt x="1" y="7706"/>
                  </a:lnTo>
                  <a:lnTo>
                    <a:pt x="7306" y="7706"/>
                  </a:lnTo>
                  <a:lnTo>
                    <a:pt x="7306"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0"/>
            <p:cNvSpPr/>
            <p:nvPr/>
          </p:nvSpPr>
          <p:spPr>
            <a:xfrm>
              <a:off x="5393841" y="1507712"/>
              <a:ext cx="175722" cy="182932"/>
            </a:xfrm>
            <a:custGeom>
              <a:rect b="b" l="l" r="r" t="t"/>
              <a:pathLst>
                <a:path extrusionOk="0" h="8474" w="8140">
                  <a:moveTo>
                    <a:pt x="7239" y="1"/>
                  </a:moveTo>
                  <a:lnTo>
                    <a:pt x="0" y="835"/>
                  </a:lnTo>
                  <a:lnTo>
                    <a:pt x="901" y="8474"/>
                  </a:lnTo>
                  <a:lnTo>
                    <a:pt x="8140" y="7640"/>
                  </a:lnTo>
                  <a:lnTo>
                    <a:pt x="7239"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0"/>
            <p:cNvSpPr/>
            <p:nvPr/>
          </p:nvSpPr>
          <p:spPr>
            <a:xfrm>
              <a:off x="4576552" y="1789985"/>
              <a:ext cx="175722" cy="182932"/>
            </a:xfrm>
            <a:custGeom>
              <a:rect b="b" l="l" r="r" t="t"/>
              <a:pathLst>
                <a:path extrusionOk="0" h="8474" w="8140">
                  <a:moveTo>
                    <a:pt x="7239" y="1"/>
                  </a:moveTo>
                  <a:lnTo>
                    <a:pt x="0" y="835"/>
                  </a:lnTo>
                  <a:lnTo>
                    <a:pt x="901" y="8474"/>
                  </a:lnTo>
                  <a:lnTo>
                    <a:pt x="8139" y="7640"/>
                  </a:lnTo>
                  <a:lnTo>
                    <a:pt x="7239"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0"/>
            <p:cNvSpPr/>
            <p:nvPr/>
          </p:nvSpPr>
          <p:spPr>
            <a:xfrm>
              <a:off x="5373679" y="2118347"/>
              <a:ext cx="174276" cy="181486"/>
            </a:xfrm>
            <a:custGeom>
              <a:rect b="b" l="l" r="r" t="t"/>
              <a:pathLst>
                <a:path extrusionOk="0" h="8407" w="8073">
                  <a:moveTo>
                    <a:pt x="801" y="1"/>
                  </a:moveTo>
                  <a:lnTo>
                    <a:pt x="0" y="7640"/>
                  </a:lnTo>
                  <a:lnTo>
                    <a:pt x="7239" y="8407"/>
                  </a:lnTo>
                  <a:lnTo>
                    <a:pt x="8073" y="768"/>
                  </a:lnTo>
                  <a:lnTo>
                    <a:pt x="801"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0"/>
            <p:cNvSpPr/>
            <p:nvPr/>
          </p:nvSpPr>
          <p:spPr>
            <a:xfrm>
              <a:off x="4484375" y="2423676"/>
              <a:ext cx="2211445" cy="56192"/>
            </a:xfrm>
            <a:custGeom>
              <a:rect b="b" l="l" r="r" t="t"/>
              <a:pathLst>
                <a:path extrusionOk="0" h="2603" w="102441">
                  <a:moveTo>
                    <a:pt x="0" y="0"/>
                  </a:moveTo>
                  <a:lnTo>
                    <a:pt x="0" y="2602"/>
                  </a:lnTo>
                  <a:lnTo>
                    <a:pt x="102440" y="2602"/>
                  </a:lnTo>
                  <a:lnTo>
                    <a:pt x="102440"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0"/>
            <p:cNvSpPr/>
            <p:nvPr/>
          </p:nvSpPr>
          <p:spPr>
            <a:xfrm>
              <a:off x="7217826" y="2723219"/>
              <a:ext cx="412623" cy="217494"/>
            </a:xfrm>
            <a:custGeom>
              <a:rect b="b" l="l" r="r" t="t"/>
              <a:pathLst>
                <a:path extrusionOk="0" h="10075" w="19114">
                  <a:moveTo>
                    <a:pt x="2202" y="1"/>
                  </a:moveTo>
                  <a:lnTo>
                    <a:pt x="2202" y="4871"/>
                  </a:lnTo>
                  <a:cubicBezTo>
                    <a:pt x="2202" y="6472"/>
                    <a:pt x="1635" y="8040"/>
                    <a:pt x="634" y="9274"/>
                  </a:cubicBezTo>
                  <a:lnTo>
                    <a:pt x="0" y="10075"/>
                  </a:lnTo>
                  <a:lnTo>
                    <a:pt x="19114" y="10075"/>
                  </a:lnTo>
                  <a:lnTo>
                    <a:pt x="18480" y="9274"/>
                  </a:lnTo>
                  <a:cubicBezTo>
                    <a:pt x="17446" y="8040"/>
                    <a:pt x="16912" y="6472"/>
                    <a:pt x="16912" y="4871"/>
                  </a:cubicBezTo>
                  <a:lnTo>
                    <a:pt x="1691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0"/>
            <p:cNvSpPr/>
            <p:nvPr/>
          </p:nvSpPr>
          <p:spPr>
            <a:xfrm>
              <a:off x="7199822" y="2723219"/>
              <a:ext cx="412623" cy="217494"/>
            </a:xfrm>
            <a:custGeom>
              <a:rect b="b" l="l" r="r" t="t"/>
              <a:pathLst>
                <a:path extrusionOk="0" h="10075" w="19114">
                  <a:moveTo>
                    <a:pt x="2202" y="1"/>
                  </a:moveTo>
                  <a:lnTo>
                    <a:pt x="2202" y="4871"/>
                  </a:lnTo>
                  <a:cubicBezTo>
                    <a:pt x="2202" y="6472"/>
                    <a:pt x="1635" y="8040"/>
                    <a:pt x="634" y="9274"/>
                  </a:cubicBezTo>
                  <a:lnTo>
                    <a:pt x="0" y="10075"/>
                  </a:lnTo>
                  <a:lnTo>
                    <a:pt x="19114" y="10075"/>
                  </a:lnTo>
                  <a:lnTo>
                    <a:pt x="18480" y="9274"/>
                  </a:lnTo>
                  <a:cubicBezTo>
                    <a:pt x="17446" y="8040"/>
                    <a:pt x="16912" y="6472"/>
                    <a:pt x="16912" y="4871"/>
                  </a:cubicBezTo>
                  <a:lnTo>
                    <a:pt x="1691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0"/>
            <p:cNvSpPr/>
            <p:nvPr/>
          </p:nvSpPr>
          <p:spPr>
            <a:xfrm>
              <a:off x="6767755" y="1819516"/>
              <a:ext cx="1276037" cy="936876"/>
            </a:xfrm>
            <a:custGeom>
              <a:rect b="b" l="l" r="r" t="t"/>
              <a:pathLst>
                <a:path extrusionOk="0" h="43399" w="59110">
                  <a:moveTo>
                    <a:pt x="3537" y="1"/>
                  </a:moveTo>
                  <a:cubicBezTo>
                    <a:pt x="1602" y="1"/>
                    <a:pt x="1" y="1568"/>
                    <a:pt x="1" y="3536"/>
                  </a:cubicBezTo>
                  <a:lnTo>
                    <a:pt x="1" y="39862"/>
                  </a:lnTo>
                  <a:cubicBezTo>
                    <a:pt x="1" y="41797"/>
                    <a:pt x="1602" y="43398"/>
                    <a:pt x="3537" y="43398"/>
                  </a:cubicBezTo>
                  <a:lnTo>
                    <a:pt x="55574" y="43398"/>
                  </a:lnTo>
                  <a:cubicBezTo>
                    <a:pt x="57542" y="43398"/>
                    <a:pt x="59110" y="41797"/>
                    <a:pt x="59110" y="39862"/>
                  </a:cubicBezTo>
                  <a:lnTo>
                    <a:pt x="59110" y="3536"/>
                  </a:lnTo>
                  <a:cubicBezTo>
                    <a:pt x="59110" y="1568"/>
                    <a:pt x="57542" y="1"/>
                    <a:pt x="55574"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0"/>
            <p:cNvSpPr/>
            <p:nvPr/>
          </p:nvSpPr>
          <p:spPr>
            <a:xfrm>
              <a:off x="6767755" y="2610901"/>
              <a:ext cx="1276037" cy="145478"/>
            </a:xfrm>
            <a:custGeom>
              <a:rect b="b" l="l" r="r" t="t"/>
              <a:pathLst>
                <a:path extrusionOk="0" h="6739" w="59110">
                  <a:moveTo>
                    <a:pt x="1" y="0"/>
                  </a:moveTo>
                  <a:lnTo>
                    <a:pt x="1" y="3202"/>
                  </a:lnTo>
                  <a:cubicBezTo>
                    <a:pt x="1" y="5137"/>
                    <a:pt x="1602" y="6738"/>
                    <a:pt x="3537" y="6738"/>
                  </a:cubicBezTo>
                  <a:lnTo>
                    <a:pt x="55574" y="6738"/>
                  </a:lnTo>
                  <a:cubicBezTo>
                    <a:pt x="57542" y="6738"/>
                    <a:pt x="59110" y="5137"/>
                    <a:pt x="59110" y="3202"/>
                  </a:cubicBezTo>
                  <a:lnTo>
                    <a:pt x="59110"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0"/>
            <p:cNvSpPr/>
            <p:nvPr/>
          </p:nvSpPr>
          <p:spPr>
            <a:xfrm>
              <a:off x="6831848" y="1877845"/>
              <a:ext cx="1147851" cy="661786"/>
            </a:xfrm>
            <a:custGeom>
              <a:rect b="b" l="l" r="r" t="t"/>
              <a:pathLst>
                <a:path extrusionOk="0" h="30656" w="53172">
                  <a:moveTo>
                    <a:pt x="1" y="0"/>
                  </a:moveTo>
                  <a:lnTo>
                    <a:pt x="1" y="30656"/>
                  </a:lnTo>
                  <a:lnTo>
                    <a:pt x="53172" y="30656"/>
                  </a:lnTo>
                  <a:lnTo>
                    <a:pt x="53172"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0"/>
            <p:cNvSpPr/>
            <p:nvPr/>
          </p:nvSpPr>
          <p:spPr>
            <a:xfrm>
              <a:off x="6945286" y="1948055"/>
              <a:ext cx="280853" cy="521381"/>
            </a:xfrm>
            <a:custGeom>
              <a:rect b="b" l="l" r="r" t="t"/>
              <a:pathLst>
                <a:path extrusionOk="0" h="24152" w="13010">
                  <a:moveTo>
                    <a:pt x="1268" y="0"/>
                  </a:moveTo>
                  <a:cubicBezTo>
                    <a:pt x="567" y="0"/>
                    <a:pt x="0" y="567"/>
                    <a:pt x="0" y="1268"/>
                  </a:cubicBezTo>
                  <a:lnTo>
                    <a:pt x="0" y="22883"/>
                  </a:lnTo>
                  <a:cubicBezTo>
                    <a:pt x="0" y="23584"/>
                    <a:pt x="567" y="24151"/>
                    <a:pt x="1268" y="24151"/>
                  </a:cubicBezTo>
                  <a:lnTo>
                    <a:pt x="11742" y="24151"/>
                  </a:lnTo>
                  <a:cubicBezTo>
                    <a:pt x="12442" y="24151"/>
                    <a:pt x="13009" y="23584"/>
                    <a:pt x="13009" y="22883"/>
                  </a:cubicBezTo>
                  <a:lnTo>
                    <a:pt x="13009" y="1268"/>
                  </a:lnTo>
                  <a:cubicBezTo>
                    <a:pt x="13009" y="567"/>
                    <a:pt x="12442" y="0"/>
                    <a:pt x="1174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0"/>
            <p:cNvSpPr/>
            <p:nvPr/>
          </p:nvSpPr>
          <p:spPr>
            <a:xfrm>
              <a:off x="6969032" y="1991984"/>
              <a:ext cx="233339" cy="433520"/>
            </a:xfrm>
            <a:custGeom>
              <a:rect b="b" l="l" r="r" t="t"/>
              <a:pathLst>
                <a:path extrusionOk="0" h="20082" w="10809">
                  <a:moveTo>
                    <a:pt x="1" y="0"/>
                  </a:moveTo>
                  <a:lnTo>
                    <a:pt x="1" y="20081"/>
                  </a:lnTo>
                  <a:lnTo>
                    <a:pt x="10809" y="20081"/>
                  </a:lnTo>
                  <a:lnTo>
                    <a:pt x="10809"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0"/>
            <p:cNvSpPr/>
            <p:nvPr/>
          </p:nvSpPr>
          <p:spPr>
            <a:xfrm>
              <a:off x="7335195" y="2044908"/>
              <a:ext cx="98676" cy="102282"/>
            </a:xfrm>
            <a:custGeom>
              <a:rect b="b" l="l" r="r" t="t"/>
              <a:pathLst>
                <a:path extrusionOk="0" h="4738" w="4571">
                  <a:moveTo>
                    <a:pt x="0" y="0"/>
                  </a:moveTo>
                  <a:lnTo>
                    <a:pt x="0" y="4737"/>
                  </a:lnTo>
                  <a:lnTo>
                    <a:pt x="4570" y="4737"/>
                  </a:lnTo>
                  <a:lnTo>
                    <a:pt x="4570"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0"/>
            <p:cNvSpPr/>
            <p:nvPr/>
          </p:nvSpPr>
          <p:spPr>
            <a:xfrm>
              <a:off x="7475598" y="2358137"/>
              <a:ext cx="52587" cy="54746"/>
            </a:xfrm>
            <a:custGeom>
              <a:rect b="b" l="l" r="r" t="t"/>
              <a:pathLst>
                <a:path extrusionOk="0" h="2536" w="2436">
                  <a:moveTo>
                    <a:pt x="1" y="1"/>
                  </a:moveTo>
                  <a:lnTo>
                    <a:pt x="1" y="2536"/>
                  </a:lnTo>
                  <a:lnTo>
                    <a:pt x="2436" y="2536"/>
                  </a:lnTo>
                  <a:lnTo>
                    <a:pt x="2436"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0"/>
            <p:cNvSpPr/>
            <p:nvPr/>
          </p:nvSpPr>
          <p:spPr>
            <a:xfrm>
              <a:off x="7338066" y="2219893"/>
              <a:ext cx="200202" cy="101548"/>
            </a:xfrm>
            <a:custGeom>
              <a:rect b="b" l="l" r="r" t="t"/>
              <a:pathLst>
                <a:path extrusionOk="0" h="4704" w="9274">
                  <a:moveTo>
                    <a:pt x="1" y="0"/>
                  </a:moveTo>
                  <a:lnTo>
                    <a:pt x="1" y="4704"/>
                  </a:lnTo>
                  <a:lnTo>
                    <a:pt x="9274" y="4704"/>
                  </a:lnTo>
                  <a:lnTo>
                    <a:pt x="9274"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0"/>
            <p:cNvSpPr/>
            <p:nvPr/>
          </p:nvSpPr>
          <p:spPr>
            <a:xfrm>
              <a:off x="7313586" y="1975786"/>
              <a:ext cx="247738" cy="458713"/>
            </a:xfrm>
            <a:custGeom>
              <a:rect b="b" l="l" r="r" t="t"/>
              <a:pathLst>
                <a:path extrusionOk="0" fill="none" h="21249" w="11476">
                  <a:moveTo>
                    <a:pt x="1" y="0"/>
                  </a:moveTo>
                  <a:lnTo>
                    <a:pt x="11475" y="0"/>
                  </a:lnTo>
                  <a:lnTo>
                    <a:pt x="11475" y="21249"/>
                  </a:lnTo>
                  <a:lnTo>
                    <a:pt x="1" y="21249"/>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0"/>
            <p:cNvSpPr/>
            <p:nvPr/>
          </p:nvSpPr>
          <p:spPr>
            <a:xfrm>
              <a:off x="7630421" y="1975786"/>
              <a:ext cx="233339" cy="171405"/>
            </a:xfrm>
            <a:custGeom>
              <a:rect b="b" l="l" r="r" t="t"/>
              <a:pathLst>
                <a:path extrusionOk="0" h="7940" w="10809">
                  <a:moveTo>
                    <a:pt x="1" y="0"/>
                  </a:moveTo>
                  <a:lnTo>
                    <a:pt x="1" y="7939"/>
                  </a:lnTo>
                  <a:lnTo>
                    <a:pt x="10808" y="7939"/>
                  </a:lnTo>
                  <a:lnTo>
                    <a:pt x="1080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0"/>
            <p:cNvSpPr/>
            <p:nvPr/>
          </p:nvSpPr>
          <p:spPr>
            <a:xfrm>
              <a:off x="7630421" y="1975786"/>
              <a:ext cx="233339" cy="36742"/>
            </a:xfrm>
            <a:custGeom>
              <a:rect b="b" l="l" r="r" t="t"/>
              <a:pathLst>
                <a:path extrusionOk="0" h="1702" w="10809">
                  <a:moveTo>
                    <a:pt x="1" y="0"/>
                  </a:moveTo>
                  <a:lnTo>
                    <a:pt x="1" y="1701"/>
                  </a:lnTo>
                  <a:lnTo>
                    <a:pt x="10808" y="1701"/>
                  </a:lnTo>
                  <a:lnTo>
                    <a:pt x="1080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0"/>
            <p:cNvSpPr/>
            <p:nvPr/>
          </p:nvSpPr>
          <p:spPr>
            <a:xfrm>
              <a:off x="7648425" y="2038432"/>
              <a:ext cx="61222" cy="59063"/>
            </a:xfrm>
            <a:custGeom>
              <a:rect b="b" l="l" r="r" t="t"/>
              <a:pathLst>
                <a:path extrusionOk="0" fill="none" h="2736" w="2836">
                  <a:moveTo>
                    <a:pt x="1" y="0"/>
                  </a:moveTo>
                  <a:lnTo>
                    <a:pt x="2836" y="0"/>
                  </a:lnTo>
                  <a:lnTo>
                    <a:pt x="2836" y="2735"/>
                  </a:lnTo>
                  <a:lnTo>
                    <a:pt x="1" y="2735"/>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0"/>
            <p:cNvSpPr/>
            <p:nvPr/>
          </p:nvSpPr>
          <p:spPr>
            <a:xfrm>
              <a:off x="7770111" y="2038432"/>
              <a:ext cx="61244" cy="59063"/>
            </a:xfrm>
            <a:custGeom>
              <a:rect b="b" l="l" r="r" t="t"/>
              <a:pathLst>
                <a:path extrusionOk="0" fill="none" h="2736" w="2837">
                  <a:moveTo>
                    <a:pt x="1" y="0"/>
                  </a:moveTo>
                  <a:lnTo>
                    <a:pt x="2836" y="0"/>
                  </a:lnTo>
                  <a:lnTo>
                    <a:pt x="2836" y="2735"/>
                  </a:lnTo>
                  <a:lnTo>
                    <a:pt x="1" y="2735"/>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0"/>
            <p:cNvSpPr/>
            <p:nvPr/>
          </p:nvSpPr>
          <p:spPr>
            <a:xfrm>
              <a:off x="7666428" y="2240056"/>
              <a:ext cx="178615" cy="131079"/>
            </a:xfrm>
            <a:custGeom>
              <a:rect b="b" l="l" r="r" t="t"/>
              <a:pathLst>
                <a:path extrusionOk="0" h="6072" w="8274">
                  <a:moveTo>
                    <a:pt x="1" y="0"/>
                  </a:moveTo>
                  <a:lnTo>
                    <a:pt x="1" y="6071"/>
                  </a:lnTo>
                  <a:lnTo>
                    <a:pt x="8273" y="6071"/>
                  </a:lnTo>
                  <a:lnTo>
                    <a:pt x="8273"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0"/>
            <p:cNvSpPr/>
            <p:nvPr/>
          </p:nvSpPr>
          <p:spPr>
            <a:xfrm>
              <a:off x="7666428" y="2240056"/>
              <a:ext cx="178615" cy="27373"/>
            </a:xfrm>
            <a:custGeom>
              <a:rect b="b" l="l" r="r" t="t"/>
              <a:pathLst>
                <a:path extrusionOk="0" h="1268" w="8274">
                  <a:moveTo>
                    <a:pt x="1" y="0"/>
                  </a:moveTo>
                  <a:lnTo>
                    <a:pt x="1" y="1268"/>
                  </a:lnTo>
                  <a:lnTo>
                    <a:pt x="8273" y="1268"/>
                  </a:lnTo>
                  <a:lnTo>
                    <a:pt x="8273"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0"/>
            <p:cNvSpPr/>
            <p:nvPr/>
          </p:nvSpPr>
          <p:spPr>
            <a:xfrm>
              <a:off x="7199822" y="2940688"/>
              <a:ext cx="412623" cy="18738"/>
            </a:xfrm>
            <a:custGeom>
              <a:rect b="b" l="l" r="r" t="t"/>
              <a:pathLst>
                <a:path extrusionOk="0" h="868" w="19114">
                  <a:moveTo>
                    <a:pt x="0" y="1"/>
                  </a:moveTo>
                  <a:lnTo>
                    <a:pt x="0" y="868"/>
                  </a:lnTo>
                  <a:lnTo>
                    <a:pt x="19114" y="868"/>
                  </a:lnTo>
                  <a:lnTo>
                    <a:pt x="19114"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0"/>
            <p:cNvSpPr/>
            <p:nvPr/>
          </p:nvSpPr>
          <p:spPr>
            <a:xfrm>
              <a:off x="6924025" y="2924843"/>
              <a:ext cx="958463" cy="34583"/>
            </a:xfrm>
            <a:custGeom>
              <a:rect b="b" l="l" r="r" t="t"/>
              <a:pathLst>
                <a:path extrusionOk="0" h="1602" w="44399">
                  <a:moveTo>
                    <a:pt x="0" y="1"/>
                  </a:moveTo>
                  <a:lnTo>
                    <a:pt x="0" y="1602"/>
                  </a:lnTo>
                  <a:lnTo>
                    <a:pt x="44399" y="1602"/>
                  </a:lnTo>
                  <a:lnTo>
                    <a:pt x="44399"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0"/>
            <p:cNvSpPr/>
            <p:nvPr/>
          </p:nvSpPr>
          <p:spPr>
            <a:xfrm>
              <a:off x="6006636" y="3065980"/>
              <a:ext cx="77780" cy="1194674"/>
            </a:xfrm>
            <a:custGeom>
              <a:rect b="b" l="l" r="r" t="t"/>
              <a:pathLst>
                <a:path extrusionOk="0" h="55341" w="3603">
                  <a:moveTo>
                    <a:pt x="0" y="1"/>
                  </a:moveTo>
                  <a:lnTo>
                    <a:pt x="901" y="55340"/>
                  </a:lnTo>
                  <a:lnTo>
                    <a:pt x="2702" y="55340"/>
                  </a:lnTo>
                  <a:lnTo>
                    <a:pt x="360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0"/>
            <p:cNvSpPr/>
            <p:nvPr/>
          </p:nvSpPr>
          <p:spPr>
            <a:xfrm>
              <a:off x="6047673" y="3065980"/>
              <a:ext cx="36742" cy="1194674"/>
            </a:xfrm>
            <a:custGeom>
              <a:rect b="b" l="l" r="r" t="t"/>
              <a:pathLst>
                <a:path extrusionOk="0" h="55341" w="1702">
                  <a:moveTo>
                    <a:pt x="134" y="1"/>
                  </a:moveTo>
                  <a:lnTo>
                    <a:pt x="1"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0"/>
            <p:cNvSpPr/>
            <p:nvPr/>
          </p:nvSpPr>
          <p:spPr>
            <a:xfrm>
              <a:off x="6562548" y="3065980"/>
              <a:ext cx="77780" cy="1194674"/>
            </a:xfrm>
            <a:custGeom>
              <a:rect b="b" l="l" r="r" t="t"/>
              <a:pathLst>
                <a:path extrusionOk="0" h="55341" w="3603">
                  <a:moveTo>
                    <a:pt x="0" y="1"/>
                  </a:moveTo>
                  <a:lnTo>
                    <a:pt x="901" y="55340"/>
                  </a:lnTo>
                  <a:lnTo>
                    <a:pt x="2702" y="55340"/>
                  </a:lnTo>
                  <a:lnTo>
                    <a:pt x="360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0"/>
            <p:cNvSpPr/>
            <p:nvPr/>
          </p:nvSpPr>
          <p:spPr>
            <a:xfrm>
              <a:off x="6603585" y="3065980"/>
              <a:ext cx="36742" cy="1194674"/>
            </a:xfrm>
            <a:custGeom>
              <a:rect b="b" l="l" r="r" t="t"/>
              <a:pathLst>
                <a:path extrusionOk="0" h="55341" w="1702">
                  <a:moveTo>
                    <a:pt x="100" y="1"/>
                  </a:moveTo>
                  <a:lnTo>
                    <a:pt x="0"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0"/>
            <p:cNvSpPr/>
            <p:nvPr/>
          </p:nvSpPr>
          <p:spPr>
            <a:xfrm>
              <a:off x="6363083" y="3065980"/>
              <a:ext cx="78514" cy="1194674"/>
            </a:xfrm>
            <a:custGeom>
              <a:rect b="b" l="l" r="r" t="t"/>
              <a:pathLst>
                <a:path extrusionOk="0" h="55341" w="3637">
                  <a:moveTo>
                    <a:pt x="0" y="1"/>
                  </a:moveTo>
                  <a:lnTo>
                    <a:pt x="901" y="55340"/>
                  </a:lnTo>
                  <a:lnTo>
                    <a:pt x="2735" y="55340"/>
                  </a:lnTo>
                  <a:lnTo>
                    <a:pt x="3636"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0"/>
            <p:cNvSpPr/>
            <p:nvPr/>
          </p:nvSpPr>
          <p:spPr>
            <a:xfrm>
              <a:off x="6404832" y="3065980"/>
              <a:ext cx="36764" cy="1194674"/>
            </a:xfrm>
            <a:custGeom>
              <a:rect b="b" l="l" r="r" t="t"/>
              <a:pathLst>
                <a:path extrusionOk="0" h="55341" w="1703">
                  <a:moveTo>
                    <a:pt x="101" y="1"/>
                  </a:moveTo>
                  <a:lnTo>
                    <a:pt x="1"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0"/>
            <p:cNvSpPr/>
            <p:nvPr/>
          </p:nvSpPr>
          <p:spPr>
            <a:xfrm>
              <a:off x="6738958" y="3065980"/>
              <a:ext cx="77801" cy="1194674"/>
            </a:xfrm>
            <a:custGeom>
              <a:rect b="b" l="l" r="r" t="t"/>
              <a:pathLst>
                <a:path extrusionOk="0" h="55341" w="3604">
                  <a:moveTo>
                    <a:pt x="1" y="1"/>
                  </a:moveTo>
                  <a:lnTo>
                    <a:pt x="901" y="55340"/>
                  </a:lnTo>
                  <a:lnTo>
                    <a:pt x="2702" y="55340"/>
                  </a:lnTo>
                  <a:lnTo>
                    <a:pt x="360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0"/>
            <p:cNvSpPr/>
            <p:nvPr/>
          </p:nvSpPr>
          <p:spPr>
            <a:xfrm>
              <a:off x="6779995" y="3065980"/>
              <a:ext cx="36764" cy="1194674"/>
            </a:xfrm>
            <a:custGeom>
              <a:rect b="b" l="l" r="r" t="t"/>
              <a:pathLst>
                <a:path extrusionOk="0" h="55341" w="1703">
                  <a:moveTo>
                    <a:pt x="101" y="1"/>
                  </a:moveTo>
                  <a:lnTo>
                    <a:pt x="1"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0"/>
            <p:cNvSpPr/>
            <p:nvPr/>
          </p:nvSpPr>
          <p:spPr>
            <a:xfrm>
              <a:off x="6214736" y="3083984"/>
              <a:ext cx="612114" cy="747489"/>
            </a:xfrm>
            <a:custGeom>
              <a:rect b="b" l="l" r="r" t="t"/>
              <a:pathLst>
                <a:path extrusionOk="0" h="34626" w="28355">
                  <a:moveTo>
                    <a:pt x="1" y="1"/>
                  </a:moveTo>
                  <a:lnTo>
                    <a:pt x="1" y="34626"/>
                  </a:lnTo>
                  <a:lnTo>
                    <a:pt x="28354" y="34626"/>
                  </a:lnTo>
                  <a:lnTo>
                    <a:pt x="28354"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0"/>
            <p:cNvSpPr/>
            <p:nvPr/>
          </p:nvSpPr>
          <p:spPr>
            <a:xfrm>
              <a:off x="6045514" y="3083984"/>
              <a:ext cx="612114" cy="747489"/>
            </a:xfrm>
            <a:custGeom>
              <a:rect b="b" l="l" r="r" t="t"/>
              <a:pathLst>
                <a:path extrusionOk="0" h="34626" w="28355">
                  <a:moveTo>
                    <a:pt x="1" y="1"/>
                  </a:moveTo>
                  <a:lnTo>
                    <a:pt x="1" y="34626"/>
                  </a:lnTo>
                  <a:lnTo>
                    <a:pt x="28354" y="34626"/>
                  </a:lnTo>
                  <a:lnTo>
                    <a:pt x="28354"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0"/>
            <p:cNvSpPr/>
            <p:nvPr/>
          </p:nvSpPr>
          <p:spPr>
            <a:xfrm>
              <a:off x="7834938" y="3065980"/>
              <a:ext cx="77780" cy="1194674"/>
            </a:xfrm>
            <a:custGeom>
              <a:rect b="b" l="l" r="r" t="t"/>
              <a:pathLst>
                <a:path extrusionOk="0" h="55341" w="3603">
                  <a:moveTo>
                    <a:pt x="0" y="1"/>
                  </a:moveTo>
                  <a:lnTo>
                    <a:pt x="901" y="55340"/>
                  </a:lnTo>
                  <a:lnTo>
                    <a:pt x="2702" y="55340"/>
                  </a:lnTo>
                  <a:lnTo>
                    <a:pt x="360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0"/>
            <p:cNvSpPr/>
            <p:nvPr/>
          </p:nvSpPr>
          <p:spPr>
            <a:xfrm>
              <a:off x="7875975" y="3065980"/>
              <a:ext cx="36742" cy="1194674"/>
            </a:xfrm>
            <a:custGeom>
              <a:rect b="b" l="l" r="r" t="t"/>
              <a:pathLst>
                <a:path extrusionOk="0" h="55341" w="1702">
                  <a:moveTo>
                    <a:pt x="134" y="1"/>
                  </a:moveTo>
                  <a:lnTo>
                    <a:pt x="0"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0"/>
            <p:cNvSpPr/>
            <p:nvPr/>
          </p:nvSpPr>
          <p:spPr>
            <a:xfrm>
              <a:off x="8191363" y="3065980"/>
              <a:ext cx="78514" cy="1194674"/>
            </a:xfrm>
            <a:custGeom>
              <a:rect b="b" l="l" r="r" t="t"/>
              <a:pathLst>
                <a:path extrusionOk="0" h="55341" w="3637">
                  <a:moveTo>
                    <a:pt x="1" y="1"/>
                  </a:moveTo>
                  <a:lnTo>
                    <a:pt x="902" y="55340"/>
                  </a:lnTo>
                  <a:lnTo>
                    <a:pt x="2736" y="55340"/>
                  </a:lnTo>
                  <a:lnTo>
                    <a:pt x="3637"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0"/>
            <p:cNvSpPr/>
            <p:nvPr/>
          </p:nvSpPr>
          <p:spPr>
            <a:xfrm>
              <a:off x="8233134" y="3065980"/>
              <a:ext cx="36742" cy="1194674"/>
            </a:xfrm>
            <a:custGeom>
              <a:rect b="b" l="l" r="r" t="t"/>
              <a:pathLst>
                <a:path extrusionOk="0" h="55341" w="1702">
                  <a:moveTo>
                    <a:pt x="101" y="1"/>
                  </a:moveTo>
                  <a:lnTo>
                    <a:pt x="1"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0"/>
            <p:cNvSpPr/>
            <p:nvPr/>
          </p:nvSpPr>
          <p:spPr>
            <a:xfrm>
              <a:off x="5955496" y="3021338"/>
              <a:ext cx="2338898" cy="82119"/>
            </a:xfrm>
            <a:custGeom>
              <a:rect b="b" l="l" r="r" t="t"/>
              <a:pathLst>
                <a:path extrusionOk="0" h="3804" w="108345">
                  <a:moveTo>
                    <a:pt x="1" y="1"/>
                  </a:moveTo>
                  <a:lnTo>
                    <a:pt x="1" y="3803"/>
                  </a:lnTo>
                  <a:lnTo>
                    <a:pt x="108345" y="3803"/>
                  </a:lnTo>
                  <a:lnTo>
                    <a:pt x="108345"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0"/>
            <p:cNvSpPr/>
            <p:nvPr/>
          </p:nvSpPr>
          <p:spPr>
            <a:xfrm>
              <a:off x="7948702" y="3021338"/>
              <a:ext cx="345659" cy="82119"/>
            </a:xfrm>
            <a:custGeom>
              <a:rect b="b" l="l" r="r" t="t"/>
              <a:pathLst>
                <a:path extrusionOk="0" h="3804" w="16012">
                  <a:moveTo>
                    <a:pt x="1" y="1"/>
                  </a:moveTo>
                  <a:lnTo>
                    <a:pt x="1" y="3803"/>
                  </a:lnTo>
                  <a:lnTo>
                    <a:pt x="16012" y="3803"/>
                  </a:lnTo>
                  <a:lnTo>
                    <a:pt x="1601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0"/>
            <p:cNvSpPr/>
            <p:nvPr/>
          </p:nvSpPr>
          <p:spPr>
            <a:xfrm>
              <a:off x="5892138" y="2955087"/>
              <a:ext cx="2477878" cy="82119"/>
            </a:xfrm>
            <a:custGeom>
              <a:rect b="b" l="l" r="r" t="t"/>
              <a:pathLst>
                <a:path extrusionOk="0" h="3804" w="114783">
                  <a:moveTo>
                    <a:pt x="1" y="1"/>
                  </a:moveTo>
                  <a:lnTo>
                    <a:pt x="1" y="3804"/>
                  </a:lnTo>
                  <a:lnTo>
                    <a:pt x="114783" y="3804"/>
                  </a:lnTo>
                  <a:lnTo>
                    <a:pt x="11478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0"/>
            <p:cNvSpPr/>
            <p:nvPr/>
          </p:nvSpPr>
          <p:spPr>
            <a:xfrm>
              <a:off x="8024322" y="2955087"/>
              <a:ext cx="345659" cy="82119"/>
            </a:xfrm>
            <a:custGeom>
              <a:rect b="b" l="l" r="r" t="t"/>
              <a:pathLst>
                <a:path extrusionOk="0" h="3804" w="16012">
                  <a:moveTo>
                    <a:pt x="0" y="1"/>
                  </a:moveTo>
                  <a:lnTo>
                    <a:pt x="0" y="3804"/>
                  </a:lnTo>
                  <a:lnTo>
                    <a:pt x="16012" y="3804"/>
                  </a:lnTo>
                  <a:lnTo>
                    <a:pt x="1601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0"/>
            <p:cNvSpPr/>
            <p:nvPr/>
          </p:nvSpPr>
          <p:spPr>
            <a:xfrm>
              <a:off x="6293939" y="3259681"/>
              <a:ext cx="116680" cy="40347"/>
            </a:xfrm>
            <a:custGeom>
              <a:rect b="b" l="l" r="r" t="t"/>
              <a:pathLst>
                <a:path extrusionOk="0" h="1869" w="5405">
                  <a:moveTo>
                    <a:pt x="1" y="1"/>
                  </a:moveTo>
                  <a:lnTo>
                    <a:pt x="1" y="1869"/>
                  </a:lnTo>
                  <a:lnTo>
                    <a:pt x="5405" y="1869"/>
                  </a:lnTo>
                  <a:lnTo>
                    <a:pt x="5405"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0"/>
            <p:cNvSpPr/>
            <p:nvPr/>
          </p:nvSpPr>
          <p:spPr>
            <a:xfrm>
              <a:off x="6293939" y="3588043"/>
              <a:ext cx="116680" cy="40347"/>
            </a:xfrm>
            <a:custGeom>
              <a:rect b="b" l="l" r="r" t="t"/>
              <a:pathLst>
                <a:path extrusionOk="0" h="1869" w="5405">
                  <a:moveTo>
                    <a:pt x="1" y="1"/>
                  </a:moveTo>
                  <a:lnTo>
                    <a:pt x="1" y="1869"/>
                  </a:lnTo>
                  <a:lnTo>
                    <a:pt x="5405" y="1869"/>
                  </a:lnTo>
                  <a:lnTo>
                    <a:pt x="5405"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0"/>
            <p:cNvSpPr/>
            <p:nvPr/>
          </p:nvSpPr>
          <p:spPr>
            <a:xfrm>
              <a:off x="7444642" y="3240253"/>
              <a:ext cx="159877" cy="321891"/>
            </a:xfrm>
            <a:custGeom>
              <a:rect b="b" l="l" r="r" t="t"/>
              <a:pathLst>
                <a:path extrusionOk="0" h="14911" w="7406">
                  <a:moveTo>
                    <a:pt x="1" y="0"/>
                  </a:moveTo>
                  <a:lnTo>
                    <a:pt x="1" y="14911"/>
                  </a:lnTo>
                  <a:lnTo>
                    <a:pt x="7406" y="14911"/>
                  </a:lnTo>
                  <a:lnTo>
                    <a:pt x="740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0"/>
            <p:cNvSpPr/>
            <p:nvPr/>
          </p:nvSpPr>
          <p:spPr>
            <a:xfrm>
              <a:off x="7484254" y="3448353"/>
              <a:ext cx="80672" cy="445760"/>
            </a:xfrm>
            <a:custGeom>
              <a:rect b="b" l="l" r="r" t="t"/>
              <a:pathLst>
                <a:path extrusionOk="0" h="20649" w="3737">
                  <a:moveTo>
                    <a:pt x="0" y="1"/>
                  </a:moveTo>
                  <a:lnTo>
                    <a:pt x="0" y="20649"/>
                  </a:lnTo>
                  <a:lnTo>
                    <a:pt x="3736" y="20649"/>
                  </a:lnTo>
                  <a:lnTo>
                    <a:pt x="3736"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0"/>
            <p:cNvSpPr/>
            <p:nvPr/>
          </p:nvSpPr>
          <p:spPr>
            <a:xfrm>
              <a:off x="7517369" y="3859523"/>
              <a:ext cx="707746" cy="401333"/>
            </a:xfrm>
            <a:custGeom>
              <a:rect b="b" l="l" r="r" t="t"/>
              <a:pathLst>
                <a:path extrusionOk="0" h="18591" w="32785">
                  <a:moveTo>
                    <a:pt x="1835" y="1"/>
                  </a:moveTo>
                  <a:lnTo>
                    <a:pt x="1" y="1335"/>
                  </a:lnTo>
                  <a:cubicBezTo>
                    <a:pt x="8573" y="7039"/>
                    <a:pt x="13010" y="6472"/>
                    <a:pt x="19081" y="7806"/>
                  </a:cubicBezTo>
                  <a:cubicBezTo>
                    <a:pt x="22617" y="8540"/>
                    <a:pt x="25719" y="10641"/>
                    <a:pt x="27720" y="13677"/>
                  </a:cubicBezTo>
                  <a:cubicBezTo>
                    <a:pt x="26286" y="15178"/>
                    <a:pt x="26853" y="17613"/>
                    <a:pt x="28788" y="18380"/>
                  </a:cubicBezTo>
                  <a:cubicBezTo>
                    <a:pt x="29143" y="18524"/>
                    <a:pt x="29505" y="18590"/>
                    <a:pt x="29858" y="18590"/>
                  </a:cubicBezTo>
                  <a:cubicBezTo>
                    <a:pt x="31399" y="18590"/>
                    <a:pt x="32784" y="17327"/>
                    <a:pt x="32757" y="15645"/>
                  </a:cubicBezTo>
                  <a:cubicBezTo>
                    <a:pt x="32757" y="12409"/>
                    <a:pt x="27887" y="9541"/>
                    <a:pt x="25419" y="8240"/>
                  </a:cubicBezTo>
                  <a:cubicBezTo>
                    <a:pt x="21583" y="6238"/>
                    <a:pt x="17180" y="5404"/>
                    <a:pt x="12977" y="4771"/>
                  </a:cubicBezTo>
                  <a:cubicBezTo>
                    <a:pt x="4971" y="3536"/>
                    <a:pt x="1835" y="1"/>
                    <a:pt x="183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0"/>
            <p:cNvSpPr/>
            <p:nvPr/>
          </p:nvSpPr>
          <p:spPr>
            <a:xfrm>
              <a:off x="6831977" y="3859523"/>
              <a:ext cx="707746" cy="401333"/>
            </a:xfrm>
            <a:custGeom>
              <a:rect b="b" l="l" r="r" t="t"/>
              <a:pathLst>
                <a:path extrusionOk="0" h="18591" w="32785">
                  <a:moveTo>
                    <a:pt x="30950" y="1"/>
                  </a:moveTo>
                  <a:cubicBezTo>
                    <a:pt x="30950" y="1"/>
                    <a:pt x="27848" y="3536"/>
                    <a:pt x="19842" y="4771"/>
                  </a:cubicBezTo>
                  <a:cubicBezTo>
                    <a:pt x="15606" y="5404"/>
                    <a:pt x="11203" y="6238"/>
                    <a:pt x="7367" y="8240"/>
                  </a:cubicBezTo>
                  <a:cubicBezTo>
                    <a:pt x="4931" y="9541"/>
                    <a:pt x="28" y="12409"/>
                    <a:pt x="28" y="15645"/>
                  </a:cubicBezTo>
                  <a:cubicBezTo>
                    <a:pt x="1" y="17327"/>
                    <a:pt x="1386" y="18590"/>
                    <a:pt x="2945" y="18590"/>
                  </a:cubicBezTo>
                  <a:cubicBezTo>
                    <a:pt x="3303" y="18590"/>
                    <a:pt x="3670" y="18524"/>
                    <a:pt x="4031" y="18380"/>
                  </a:cubicBezTo>
                  <a:cubicBezTo>
                    <a:pt x="5932" y="17646"/>
                    <a:pt x="6499" y="15178"/>
                    <a:pt x="5065" y="13677"/>
                  </a:cubicBezTo>
                  <a:cubicBezTo>
                    <a:pt x="7066" y="10641"/>
                    <a:pt x="10169" y="8540"/>
                    <a:pt x="13704" y="7806"/>
                  </a:cubicBezTo>
                  <a:cubicBezTo>
                    <a:pt x="19775" y="6472"/>
                    <a:pt x="24245" y="7039"/>
                    <a:pt x="32785" y="1335"/>
                  </a:cubicBezTo>
                  <a:lnTo>
                    <a:pt x="30950"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0"/>
            <p:cNvSpPr/>
            <p:nvPr/>
          </p:nvSpPr>
          <p:spPr>
            <a:xfrm>
              <a:off x="7491443" y="4141797"/>
              <a:ext cx="72037" cy="118127"/>
            </a:xfrm>
            <a:custGeom>
              <a:rect b="b" l="l" r="r" t="t"/>
              <a:pathLst>
                <a:path extrusionOk="0" h="5472" w="3337">
                  <a:moveTo>
                    <a:pt x="268" y="1"/>
                  </a:moveTo>
                  <a:cubicBezTo>
                    <a:pt x="134" y="1"/>
                    <a:pt x="1" y="134"/>
                    <a:pt x="1" y="301"/>
                  </a:cubicBezTo>
                  <a:lnTo>
                    <a:pt x="1" y="5204"/>
                  </a:lnTo>
                  <a:cubicBezTo>
                    <a:pt x="1" y="5371"/>
                    <a:pt x="134" y="5471"/>
                    <a:pt x="268" y="5471"/>
                  </a:cubicBezTo>
                  <a:lnTo>
                    <a:pt x="3070" y="5471"/>
                  </a:lnTo>
                  <a:cubicBezTo>
                    <a:pt x="3236" y="5471"/>
                    <a:pt x="3336" y="5371"/>
                    <a:pt x="3336" y="5204"/>
                  </a:cubicBezTo>
                  <a:lnTo>
                    <a:pt x="3336" y="301"/>
                  </a:lnTo>
                  <a:cubicBezTo>
                    <a:pt x="3336" y="134"/>
                    <a:pt x="3236" y="1"/>
                    <a:pt x="307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0"/>
            <p:cNvSpPr/>
            <p:nvPr/>
          </p:nvSpPr>
          <p:spPr>
            <a:xfrm>
              <a:off x="7510181" y="3870317"/>
              <a:ext cx="34583" cy="389611"/>
            </a:xfrm>
            <a:custGeom>
              <a:rect b="b" l="l" r="r" t="t"/>
              <a:pathLst>
                <a:path extrusionOk="0" h="18048" w="1602">
                  <a:moveTo>
                    <a:pt x="0" y="1"/>
                  </a:moveTo>
                  <a:lnTo>
                    <a:pt x="0" y="18047"/>
                  </a:lnTo>
                  <a:lnTo>
                    <a:pt x="1601" y="18047"/>
                  </a:lnTo>
                  <a:lnTo>
                    <a:pt x="1601"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0"/>
            <p:cNvSpPr/>
            <p:nvPr/>
          </p:nvSpPr>
          <p:spPr>
            <a:xfrm>
              <a:off x="6990988" y="2311336"/>
              <a:ext cx="1207626" cy="951987"/>
            </a:xfrm>
            <a:custGeom>
              <a:rect b="b" l="l" r="r" t="t"/>
              <a:pathLst>
                <a:path extrusionOk="0" h="44099" w="55941">
                  <a:moveTo>
                    <a:pt x="42664" y="1"/>
                  </a:moveTo>
                  <a:cubicBezTo>
                    <a:pt x="41764" y="4937"/>
                    <a:pt x="41197" y="9941"/>
                    <a:pt x="40996" y="14945"/>
                  </a:cubicBezTo>
                  <a:cubicBezTo>
                    <a:pt x="40896" y="18814"/>
                    <a:pt x="40830" y="22116"/>
                    <a:pt x="40763" y="25052"/>
                  </a:cubicBezTo>
                  <a:cubicBezTo>
                    <a:pt x="40596" y="34125"/>
                    <a:pt x="40496" y="39162"/>
                    <a:pt x="39062" y="40530"/>
                  </a:cubicBezTo>
                  <a:cubicBezTo>
                    <a:pt x="38862" y="40663"/>
                    <a:pt x="37694" y="41397"/>
                    <a:pt x="35226" y="41597"/>
                  </a:cubicBezTo>
                  <a:cubicBezTo>
                    <a:pt x="34525" y="41664"/>
                    <a:pt x="32324" y="41697"/>
                    <a:pt x="29321" y="41697"/>
                  </a:cubicBezTo>
                  <a:cubicBezTo>
                    <a:pt x="19848" y="41664"/>
                    <a:pt x="9841" y="41597"/>
                    <a:pt x="9707" y="41597"/>
                  </a:cubicBezTo>
                  <a:lnTo>
                    <a:pt x="9107" y="41597"/>
                  </a:lnTo>
                  <a:cubicBezTo>
                    <a:pt x="9107" y="41597"/>
                    <a:pt x="9074" y="41630"/>
                    <a:pt x="9040" y="41664"/>
                  </a:cubicBezTo>
                  <a:cubicBezTo>
                    <a:pt x="3336" y="41630"/>
                    <a:pt x="1869" y="41597"/>
                    <a:pt x="1768" y="41597"/>
                  </a:cubicBezTo>
                  <a:lnTo>
                    <a:pt x="1201" y="41597"/>
                  </a:lnTo>
                  <a:cubicBezTo>
                    <a:pt x="1" y="42631"/>
                    <a:pt x="701" y="43965"/>
                    <a:pt x="1768" y="43965"/>
                  </a:cubicBezTo>
                  <a:cubicBezTo>
                    <a:pt x="2536" y="43965"/>
                    <a:pt x="16112" y="44099"/>
                    <a:pt x="25419" y="44099"/>
                  </a:cubicBezTo>
                  <a:lnTo>
                    <a:pt x="36260" y="44099"/>
                  </a:lnTo>
                  <a:cubicBezTo>
                    <a:pt x="41130" y="44099"/>
                    <a:pt x="45166" y="44065"/>
                    <a:pt x="46267" y="43965"/>
                  </a:cubicBezTo>
                  <a:cubicBezTo>
                    <a:pt x="49703" y="43698"/>
                    <a:pt x="51237" y="42531"/>
                    <a:pt x="51404" y="42398"/>
                  </a:cubicBezTo>
                  <a:cubicBezTo>
                    <a:pt x="53706" y="40363"/>
                    <a:pt x="53806" y="35893"/>
                    <a:pt x="54006" y="25118"/>
                  </a:cubicBezTo>
                  <a:cubicBezTo>
                    <a:pt x="54073" y="22183"/>
                    <a:pt x="54139" y="18881"/>
                    <a:pt x="54239" y="15011"/>
                  </a:cubicBezTo>
                  <a:cubicBezTo>
                    <a:pt x="54439" y="9974"/>
                    <a:pt x="55007" y="4971"/>
                    <a:pt x="5594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0"/>
            <p:cNvSpPr/>
            <p:nvPr/>
          </p:nvSpPr>
          <p:spPr>
            <a:xfrm>
              <a:off x="6145614" y="3978922"/>
              <a:ext cx="438550" cy="281307"/>
            </a:xfrm>
            <a:custGeom>
              <a:rect b="b" l="l" r="r" t="t"/>
              <a:pathLst>
                <a:path extrusionOk="0" h="13031" w="20315">
                  <a:moveTo>
                    <a:pt x="9515" y="1"/>
                  </a:moveTo>
                  <a:cubicBezTo>
                    <a:pt x="9043" y="1"/>
                    <a:pt x="8553" y="161"/>
                    <a:pt x="8106" y="607"/>
                  </a:cubicBezTo>
                  <a:lnTo>
                    <a:pt x="9073" y="5511"/>
                  </a:lnTo>
                  <a:cubicBezTo>
                    <a:pt x="9073" y="5511"/>
                    <a:pt x="8239" y="7279"/>
                    <a:pt x="5004" y="8713"/>
                  </a:cubicBezTo>
                  <a:cubicBezTo>
                    <a:pt x="1768" y="10181"/>
                    <a:pt x="200" y="10815"/>
                    <a:pt x="200" y="11215"/>
                  </a:cubicBezTo>
                  <a:cubicBezTo>
                    <a:pt x="200" y="11648"/>
                    <a:pt x="0" y="12582"/>
                    <a:pt x="834" y="12883"/>
                  </a:cubicBezTo>
                  <a:cubicBezTo>
                    <a:pt x="1112" y="12994"/>
                    <a:pt x="3266" y="13031"/>
                    <a:pt x="6013" y="13031"/>
                  </a:cubicBezTo>
                  <a:cubicBezTo>
                    <a:pt x="11508" y="13031"/>
                    <a:pt x="19381" y="12883"/>
                    <a:pt x="19381" y="12883"/>
                  </a:cubicBezTo>
                  <a:cubicBezTo>
                    <a:pt x="19381" y="12883"/>
                    <a:pt x="20315" y="12482"/>
                    <a:pt x="20315" y="10514"/>
                  </a:cubicBezTo>
                  <a:cubicBezTo>
                    <a:pt x="20315" y="8513"/>
                    <a:pt x="19481" y="4877"/>
                    <a:pt x="19481" y="4043"/>
                  </a:cubicBezTo>
                  <a:cubicBezTo>
                    <a:pt x="19481" y="3209"/>
                    <a:pt x="18880" y="1208"/>
                    <a:pt x="18880" y="907"/>
                  </a:cubicBezTo>
                  <a:cubicBezTo>
                    <a:pt x="18880" y="836"/>
                    <a:pt x="18375" y="810"/>
                    <a:pt x="17634" y="810"/>
                  </a:cubicBezTo>
                  <a:cubicBezTo>
                    <a:pt x="15596" y="810"/>
                    <a:pt x="11775" y="1008"/>
                    <a:pt x="11775" y="1008"/>
                  </a:cubicBezTo>
                  <a:cubicBezTo>
                    <a:pt x="11775" y="1008"/>
                    <a:pt x="10701" y="1"/>
                    <a:pt x="9515"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0"/>
            <p:cNvSpPr/>
            <p:nvPr/>
          </p:nvSpPr>
          <p:spPr>
            <a:xfrm>
              <a:off x="6399802" y="4000660"/>
              <a:ext cx="166353" cy="115234"/>
            </a:xfrm>
            <a:custGeom>
              <a:rect b="b" l="l" r="r" t="t"/>
              <a:pathLst>
                <a:path extrusionOk="0" fill="none" h="5338" w="7706">
                  <a:moveTo>
                    <a:pt x="0" y="1"/>
                  </a:moveTo>
                  <a:cubicBezTo>
                    <a:pt x="0" y="1"/>
                    <a:pt x="501" y="4704"/>
                    <a:pt x="834" y="5004"/>
                  </a:cubicBezTo>
                  <a:cubicBezTo>
                    <a:pt x="1134" y="5338"/>
                    <a:pt x="7706" y="5338"/>
                    <a:pt x="7706" y="5338"/>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0"/>
            <p:cNvSpPr/>
            <p:nvPr/>
          </p:nvSpPr>
          <p:spPr>
            <a:xfrm>
              <a:off x="6408437" y="4066199"/>
              <a:ext cx="157718" cy="2180"/>
            </a:xfrm>
            <a:custGeom>
              <a:rect b="b" l="l" r="r" t="t"/>
              <a:pathLst>
                <a:path extrusionOk="0" h="101" w="7306">
                  <a:moveTo>
                    <a:pt x="7306" y="0"/>
                  </a:moveTo>
                  <a:lnTo>
                    <a:pt x="1" y="100"/>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0"/>
            <p:cNvSpPr/>
            <p:nvPr/>
          </p:nvSpPr>
          <p:spPr>
            <a:xfrm>
              <a:off x="6408437" y="4066199"/>
              <a:ext cx="157718" cy="2180"/>
            </a:xfrm>
            <a:custGeom>
              <a:rect b="b" l="l" r="r" t="t"/>
              <a:pathLst>
                <a:path extrusionOk="0" fill="none" h="101" w="7306">
                  <a:moveTo>
                    <a:pt x="7306" y="0"/>
                  </a:moveTo>
                  <a:lnTo>
                    <a:pt x="1" y="10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0"/>
            <p:cNvSpPr/>
            <p:nvPr/>
          </p:nvSpPr>
          <p:spPr>
            <a:xfrm>
              <a:off x="6149931" y="4239004"/>
              <a:ext cx="429915" cy="22"/>
            </a:xfrm>
            <a:custGeom>
              <a:rect b="b" l="l" r="r" t="t"/>
              <a:pathLst>
                <a:path extrusionOk="0" h="1" w="19915">
                  <a:moveTo>
                    <a:pt x="0" y="1"/>
                  </a:moveTo>
                  <a:lnTo>
                    <a:pt x="19915" y="1"/>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0"/>
            <p:cNvSpPr/>
            <p:nvPr/>
          </p:nvSpPr>
          <p:spPr>
            <a:xfrm>
              <a:off x="6149931" y="4239004"/>
              <a:ext cx="429915" cy="22"/>
            </a:xfrm>
            <a:custGeom>
              <a:rect b="b" l="l" r="r" t="t"/>
              <a:pathLst>
                <a:path extrusionOk="0" fill="none" h="1" w="19915">
                  <a:moveTo>
                    <a:pt x="0" y="1"/>
                  </a:moveTo>
                  <a:lnTo>
                    <a:pt x="19915"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0"/>
            <p:cNvSpPr/>
            <p:nvPr/>
          </p:nvSpPr>
          <p:spPr>
            <a:xfrm>
              <a:off x="6334264" y="2723219"/>
              <a:ext cx="267901" cy="1269561"/>
            </a:xfrm>
            <a:custGeom>
              <a:rect b="b" l="l" r="r" t="t"/>
              <a:pathLst>
                <a:path extrusionOk="0" h="58810" w="12410">
                  <a:moveTo>
                    <a:pt x="12410" y="1"/>
                  </a:moveTo>
                  <a:lnTo>
                    <a:pt x="6505" y="434"/>
                  </a:lnTo>
                  <a:cubicBezTo>
                    <a:pt x="5571" y="2269"/>
                    <a:pt x="4871" y="4204"/>
                    <a:pt x="4404" y="6205"/>
                  </a:cubicBezTo>
                  <a:cubicBezTo>
                    <a:pt x="3670" y="9307"/>
                    <a:pt x="1" y="18914"/>
                    <a:pt x="2269" y="35693"/>
                  </a:cubicBezTo>
                  <a:cubicBezTo>
                    <a:pt x="4537" y="52438"/>
                    <a:pt x="5371" y="58810"/>
                    <a:pt x="5371" y="58810"/>
                  </a:cubicBezTo>
                  <a:lnTo>
                    <a:pt x="8774" y="58810"/>
                  </a:lnTo>
                  <a:cubicBezTo>
                    <a:pt x="9174" y="58643"/>
                    <a:pt x="9574" y="58409"/>
                    <a:pt x="9875" y="58109"/>
                  </a:cubicBezTo>
                  <a:cubicBezTo>
                    <a:pt x="10375" y="57675"/>
                    <a:pt x="10675" y="57042"/>
                    <a:pt x="10708" y="56408"/>
                  </a:cubicBezTo>
                  <a:cubicBezTo>
                    <a:pt x="10842" y="55541"/>
                    <a:pt x="9875" y="54573"/>
                    <a:pt x="9608" y="54140"/>
                  </a:cubicBezTo>
                  <a:cubicBezTo>
                    <a:pt x="9307" y="53706"/>
                    <a:pt x="9875" y="53306"/>
                    <a:pt x="9875" y="51905"/>
                  </a:cubicBezTo>
                  <a:cubicBezTo>
                    <a:pt x="9875" y="50470"/>
                    <a:pt x="9307" y="49203"/>
                    <a:pt x="9307" y="48802"/>
                  </a:cubicBezTo>
                  <a:cubicBezTo>
                    <a:pt x="9307" y="48369"/>
                    <a:pt x="5205" y="24819"/>
                    <a:pt x="5938" y="22150"/>
                  </a:cubicBezTo>
                  <a:cubicBezTo>
                    <a:pt x="6639" y="19448"/>
                    <a:pt x="12410" y="1"/>
                    <a:pt x="1241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0"/>
            <p:cNvSpPr/>
            <p:nvPr/>
          </p:nvSpPr>
          <p:spPr>
            <a:xfrm>
              <a:off x="6041909" y="3978922"/>
              <a:ext cx="438572" cy="281307"/>
            </a:xfrm>
            <a:custGeom>
              <a:rect b="b" l="l" r="r" t="t"/>
              <a:pathLst>
                <a:path extrusionOk="0" h="13031" w="20316">
                  <a:moveTo>
                    <a:pt x="9542" y="1"/>
                  </a:moveTo>
                  <a:cubicBezTo>
                    <a:pt x="9074" y="1"/>
                    <a:pt x="8587" y="161"/>
                    <a:pt x="8140" y="607"/>
                  </a:cubicBezTo>
                  <a:lnTo>
                    <a:pt x="9074" y="5511"/>
                  </a:lnTo>
                  <a:cubicBezTo>
                    <a:pt x="9074" y="5511"/>
                    <a:pt x="8240" y="7279"/>
                    <a:pt x="5004" y="8713"/>
                  </a:cubicBezTo>
                  <a:cubicBezTo>
                    <a:pt x="1769" y="10181"/>
                    <a:pt x="201" y="10815"/>
                    <a:pt x="201" y="11215"/>
                  </a:cubicBezTo>
                  <a:cubicBezTo>
                    <a:pt x="201" y="11648"/>
                    <a:pt x="1" y="12582"/>
                    <a:pt x="835" y="12883"/>
                  </a:cubicBezTo>
                  <a:cubicBezTo>
                    <a:pt x="1113" y="12994"/>
                    <a:pt x="3266" y="13031"/>
                    <a:pt x="6014" y="13031"/>
                  </a:cubicBezTo>
                  <a:cubicBezTo>
                    <a:pt x="11509" y="13031"/>
                    <a:pt x="19381" y="12883"/>
                    <a:pt x="19381" y="12883"/>
                  </a:cubicBezTo>
                  <a:cubicBezTo>
                    <a:pt x="19381" y="12883"/>
                    <a:pt x="20315" y="12482"/>
                    <a:pt x="20315" y="10514"/>
                  </a:cubicBezTo>
                  <a:cubicBezTo>
                    <a:pt x="20315" y="8513"/>
                    <a:pt x="19481" y="4877"/>
                    <a:pt x="19481" y="4043"/>
                  </a:cubicBezTo>
                  <a:cubicBezTo>
                    <a:pt x="19481" y="3209"/>
                    <a:pt x="18914" y="1208"/>
                    <a:pt x="18914" y="907"/>
                  </a:cubicBezTo>
                  <a:cubicBezTo>
                    <a:pt x="18914" y="836"/>
                    <a:pt x="18407" y="810"/>
                    <a:pt x="17662" y="810"/>
                  </a:cubicBezTo>
                  <a:cubicBezTo>
                    <a:pt x="15615" y="810"/>
                    <a:pt x="11776" y="1008"/>
                    <a:pt x="11776" y="1008"/>
                  </a:cubicBezTo>
                  <a:cubicBezTo>
                    <a:pt x="11776" y="1008"/>
                    <a:pt x="10718" y="1"/>
                    <a:pt x="9542"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0"/>
            <p:cNvSpPr/>
            <p:nvPr/>
          </p:nvSpPr>
          <p:spPr>
            <a:xfrm>
              <a:off x="6296098" y="4000660"/>
              <a:ext cx="166375" cy="115234"/>
            </a:xfrm>
            <a:custGeom>
              <a:rect b="b" l="l" r="r" t="t"/>
              <a:pathLst>
                <a:path extrusionOk="0" fill="none" h="5338" w="7707">
                  <a:moveTo>
                    <a:pt x="1" y="1"/>
                  </a:moveTo>
                  <a:cubicBezTo>
                    <a:pt x="1" y="1"/>
                    <a:pt x="535" y="4704"/>
                    <a:pt x="835" y="5004"/>
                  </a:cubicBezTo>
                  <a:cubicBezTo>
                    <a:pt x="1135" y="5338"/>
                    <a:pt x="7706" y="5338"/>
                    <a:pt x="7706" y="5338"/>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0"/>
            <p:cNvSpPr/>
            <p:nvPr/>
          </p:nvSpPr>
          <p:spPr>
            <a:xfrm>
              <a:off x="6305467" y="4066199"/>
              <a:ext cx="157006" cy="2180"/>
            </a:xfrm>
            <a:custGeom>
              <a:rect b="b" l="l" r="r" t="t"/>
              <a:pathLst>
                <a:path extrusionOk="0" h="101" w="7273">
                  <a:moveTo>
                    <a:pt x="7272" y="0"/>
                  </a:moveTo>
                  <a:lnTo>
                    <a:pt x="1" y="100"/>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0"/>
            <p:cNvSpPr/>
            <p:nvPr/>
          </p:nvSpPr>
          <p:spPr>
            <a:xfrm>
              <a:off x="6305467" y="4066199"/>
              <a:ext cx="157006" cy="2180"/>
            </a:xfrm>
            <a:custGeom>
              <a:rect b="b" l="l" r="r" t="t"/>
              <a:pathLst>
                <a:path extrusionOk="0" fill="none" h="101" w="7273">
                  <a:moveTo>
                    <a:pt x="7272" y="0"/>
                  </a:moveTo>
                  <a:lnTo>
                    <a:pt x="1" y="10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0"/>
            <p:cNvSpPr/>
            <p:nvPr/>
          </p:nvSpPr>
          <p:spPr>
            <a:xfrm>
              <a:off x="6046227" y="4239004"/>
              <a:ext cx="429937" cy="22"/>
            </a:xfrm>
            <a:custGeom>
              <a:rect b="b" l="l" r="r" t="t"/>
              <a:pathLst>
                <a:path extrusionOk="0" h="1" w="19916">
                  <a:moveTo>
                    <a:pt x="1" y="1"/>
                  </a:moveTo>
                  <a:lnTo>
                    <a:pt x="19915" y="1"/>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0"/>
            <p:cNvSpPr/>
            <p:nvPr/>
          </p:nvSpPr>
          <p:spPr>
            <a:xfrm>
              <a:off x="6046227" y="4239004"/>
              <a:ext cx="429937" cy="22"/>
            </a:xfrm>
            <a:custGeom>
              <a:rect b="b" l="l" r="r" t="t"/>
              <a:pathLst>
                <a:path extrusionOk="0" fill="none" h="1" w="19916">
                  <a:moveTo>
                    <a:pt x="1" y="1"/>
                  </a:moveTo>
                  <a:lnTo>
                    <a:pt x="19915"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0"/>
            <p:cNvSpPr/>
            <p:nvPr/>
          </p:nvSpPr>
          <p:spPr>
            <a:xfrm>
              <a:off x="6096633" y="2723219"/>
              <a:ext cx="419855" cy="1281348"/>
            </a:xfrm>
            <a:custGeom>
              <a:rect b="b" l="l" r="r" t="t"/>
              <a:pathLst>
                <a:path extrusionOk="0" h="59356" w="19449">
                  <a:moveTo>
                    <a:pt x="168" y="1"/>
                  </a:moveTo>
                  <a:cubicBezTo>
                    <a:pt x="168" y="1"/>
                    <a:pt x="1" y="12276"/>
                    <a:pt x="735" y="17480"/>
                  </a:cubicBezTo>
                  <a:cubicBezTo>
                    <a:pt x="1435" y="22717"/>
                    <a:pt x="4104" y="34826"/>
                    <a:pt x="4538" y="41464"/>
                  </a:cubicBezTo>
                  <a:cubicBezTo>
                    <a:pt x="4938" y="48069"/>
                    <a:pt x="5672" y="51204"/>
                    <a:pt x="5672" y="51204"/>
                  </a:cubicBezTo>
                  <a:cubicBezTo>
                    <a:pt x="5672" y="51204"/>
                    <a:pt x="4671" y="52038"/>
                    <a:pt x="4671" y="52872"/>
                  </a:cubicBezTo>
                  <a:cubicBezTo>
                    <a:pt x="4671" y="53706"/>
                    <a:pt x="5205" y="53706"/>
                    <a:pt x="5071" y="54974"/>
                  </a:cubicBezTo>
                  <a:cubicBezTo>
                    <a:pt x="4938" y="56274"/>
                    <a:pt x="4371" y="56675"/>
                    <a:pt x="4804" y="57242"/>
                  </a:cubicBezTo>
                  <a:cubicBezTo>
                    <a:pt x="5205" y="57809"/>
                    <a:pt x="5505" y="58910"/>
                    <a:pt x="6906" y="59210"/>
                  </a:cubicBezTo>
                  <a:cubicBezTo>
                    <a:pt x="7441" y="59312"/>
                    <a:pt x="8740" y="59355"/>
                    <a:pt x="10220" y="59355"/>
                  </a:cubicBezTo>
                  <a:cubicBezTo>
                    <a:pt x="12614" y="59355"/>
                    <a:pt x="15480" y="59241"/>
                    <a:pt x="16346" y="59076"/>
                  </a:cubicBezTo>
                  <a:cubicBezTo>
                    <a:pt x="17747" y="58776"/>
                    <a:pt x="18481" y="57375"/>
                    <a:pt x="18481" y="56241"/>
                  </a:cubicBezTo>
                  <a:cubicBezTo>
                    <a:pt x="18481" y="55107"/>
                    <a:pt x="18047" y="54273"/>
                    <a:pt x="18047" y="53005"/>
                  </a:cubicBezTo>
                  <a:cubicBezTo>
                    <a:pt x="18047" y="51738"/>
                    <a:pt x="18748" y="50604"/>
                    <a:pt x="18748" y="49770"/>
                  </a:cubicBezTo>
                  <a:cubicBezTo>
                    <a:pt x="18748" y="48903"/>
                    <a:pt x="18481" y="48502"/>
                    <a:pt x="18481" y="47635"/>
                  </a:cubicBezTo>
                  <a:cubicBezTo>
                    <a:pt x="18481" y="46801"/>
                    <a:pt x="16646" y="33258"/>
                    <a:pt x="16646" y="30456"/>
                  </a:cubicBezTo>
                  <a:cubicBezTo>
                    <a:pt x="16646" y="27621"/>
                    <a:pt x="16513" y="18047"/>
                    <a:pt x="16913" y="15645"/>
                  </a:cubicBezTo>
                  <a:cubicBezTo>
                    <a:pt x="17347" y="13244"/>
                    <a:pt x="19448" y="1835"/>
                    <a:pt x="19448" y="1835"/>
                  </a:cubicBezTo>
                  <a:lnTo>
                    <a:pt x="168"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0"/>
            <p:cNvSpPr/>
            <p:nvPr/>
          </p:nvSpPr>
          <p:spPr>
            <a:xfrm>
              <a:off x="6259378" y="2825477"/>
              <a:ext cx="134684" cy="1171618"/>
            </a:xfrm>
            <a:custGeom>
              <a:rect b="b" l="l" r="r" t="t"/>
              <a:pathLst>
                <a:path extrusionOk="0" fill="none" h="54273" w="6239">
                  <a:moveTo>
                    <a:pt x="1" y="1"/>
                  </a:moveTo>
                  <a:cubicBezTo>
                    <a:pt x="1" y="1"/>
                    <a:pt x="701" y="19381"/>
                    <a:pt x="2102" y="25852"/>
                  </a:cubicBezTo>
                  <a:cubicBezTo>
                    <a:pt x="3470" y="32290"/>
                    <a:pt x="5304" y="42898"/>
                    <a:pt x="4871" y="44299"/>
                  </a:cubicBezTo>
                  <a:cubicBezTo>
                    <a:pt x="4404" y="45667"/>
                    <a:pt x="3703" y="48902"/>
                    <a:pt x="3703" y="48902"/>
                  </a:cubicBezTo>
                  <a:cubicBezTo>
                    <a:pt x="3703" y="48902"/>
                    <a:pt x="6238" y="48435"/>
                    <a:pt x="6238" y="49836"/>
                  </a:cubicBezTo>
                  <a:cubicBezTo>
                    <a:pt x="6238" y="51204"/>
                    <a:pt x="2536" y="52138"/>
                    <a:pt x="3470" y="52838"/>
                  </a:cubicBezTo>
                  <a:cubicBezTo>
                    <a:pt x="4404" y="53506"/>
                    <a:pt x="5304" y="54273"/>
                    <a:pt x="5304" y="54273"/>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0"/>
            <p:cNvSpPr/>
            <p:nvPr/>
          </p:nvSpPr>
          <p:spPr>
            <a:xfrm>
              <a:off x="5702041" y="1001493"/>
              <a:ext cx="177881" cy="188696"/>
            </a:xfrm>
            <a:custGeom>
              <a:rect b="b" l="l" r="r" t="t"/>
              <a:pathLst>
                <a:path extrusionOk="0" h="8741" w="8240">
                  <a:moveTo>
                    <a:pt x="8239" y="1"/>
                  </a:moveTo>
                  <a:lnTo>
                    <a:pt x="234" y="67"/>
                  </a:lnTo>
                  <a:lnTo>
                    <a:pt x="0" y="8740"/>
                  </a:lnTo>
                  <a:lnTo>
                    <a:pt x="8173" y="8674"/>
                  </a:lnTo>
                  <a:lnTo>
                    <a:pt x="8239"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0"/>
            <p:cNvSpPr/>
            <p:nvPr/>
          </p:nvSpPr>
          <p:spPr>
            <a:xfrm>
              <a:off x="5811488" y="1005811"/>
              <a:ext cx="167800" cy="342076"/>
            </a:xfrm>
            <a:custGeom>
              <a:rect b="b" l="l" r="r" t="t"/>
              <a:pathLst>
                <a:path extrusionOk="0" h="15846" w="7773">
                  <a:moveTo>
                    <a:pt x="3770" y="0"/>
                  </a:moveTo>
                  <a:cubicBezTo>
                    <a:pt x="3437" y="0"/>
                    <a:pt x="3138" y="75"/>
                    <a:pt x="3103" y="234"/>
                  </a:cubicBezTo>
                  <a:cubicBezTo>
                    <a:pt x="3036" y="501"/>
                    <a:pt x="2469" y="5238"/>
                    <a:pt x="2469" y="5238"/>
                  </a:cubicBezTo>
                  <a:cubicBezTo>
                    <a:pt x="2469" y="5238"/>
                    <a:pt x="1902" y="2770"/>
                    <a:pt x="2035" y="2069"/>
                  </a:cubicBezTo>
                  <a:cubicBezTo>
                    <a:pt x="2202" y="1369"/>
                    <a:pt x="1702" y="735"/>
                    <a:pt x="1001" y="735"/>
                  </a:cubicBezTo>
                  <a:cubicBezTo>
                    <a:pt x="301" y="735"/>
                    <a:pt x="67" y="2936"/>
                    <a:pt x="301" y="3970"/>
                  </a:cubicBezTo>
                  <a:cubicBezTo>
                    <a:pt x="501" y="5004"/>
                    <a:pt x="1" y="7640"/>
                    <a:pt x="1" y="8740"/>
                  </a:cubicBezTo>
                  <a:cubicBezTo>
                    <a:pt x="1" y="9875"/>
                    <a:pt x="1135" y="10875"/>
                    <a:pt x="1902" y="12476"/>
                  </a:cubicBezTo>
                  <a:cubicBezTo>
                    <a:pt x="2702" y="14111"/>
                    <a:pt x="4437" y="15846"/>
                    <a:pt x="4437" y="15846"/>
                  </a:cubicBezTo>
                  <a:lnTo>
                    <a:pt x="7773" y="14244"/>
                  </a:lnTo>
                  <a:cubicBezTo>
                    <a:pt x="7773" y="14244"/>
                    <a:pt x="5805" y="11276"/>
                    <a:pt x="5871" y="11009"/>
                  </a:cubicBezTo>
                  <a:cubicBezTo>
                    <a:pt x="6072" y="10408"/>
                    <a:pt x="6372" y="9841"/>
                    <a:pt x="6705" y="9341"/>
                  </a:cubicBezTo>
                  <a:cubicBezTo>
                    <a:pt x="7172" y="8474"/>
                    <a:pt x="7406" y="6405"/>
                    <a:pt x="7339" y="5572"/>
                  </a:cubicBezTo>
                  <a:cubicBezTo>
                    <a:pt x="7239" y="4738"/>
                    <a:pt x="5271" y="3603"/>
                    <a:pt x="5271" y="3403"/>
                  </a:cubicBezTo>
                  <a:cubicBezTo>
                    <a:pt x="5271" y="3170"/>
                    <a:pt x="5504" y="2136"/>
                    <a:pt x="5504" y="1202"/>
                  </a:cubicBezTo>
                  <a:cubicBezTo>
                    <a:pt x="5504" y="301"/>
                    <a:pt x="5004" y="368"/>
                    <a:pt x="4570" y="168"/>
                  </a:cubicBezTo>
                  <a:cubicBezTo>
                    <a:pt x="4383" y="58"/>
                    <a:pt x="4063" y="0"/>
                    <a:pt x="3770"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0"/>
            <p:cNvSpPr/>
            <p:nvPr/>
          </p:nvSpPr>
          <p:spPr>
            <a:xfrm>
              <a:off x="5874846" y="1283767"/>
              <a:ext cx="508429" cy="547308"/>
            </a:xfrm>
            <a:custGeom>
              <a:rect b="b" l="l" r="r" t="t"/>
              <a:pathLst>
                <a:path extrusionOk="0" h="25353" w="23552">
                  <a:moveTo>
                    <a:pt x="4804" y="1"/>
                  </a:moveTo>
                  <a:lnTo>
                    <a:pt x="1" y="3670"/>
                  </a:lnTo>
                  <a:cubicBezTo>
                    <a:pt x="1" y="3670"/>
                    <a:pt x="8173" y="20582"/>
                    <a:pt x="8474" y="21149"/>
                  </a:cubicBezTo>
                  <a:cubicBezTo>
                    <a:pt x="8741" y="21683"/>
                    <a:pt x="14645" y="25352"/>
                    <a:pt x="14645" y="25352"/>
                  </a:cubicBezTo>
                  <a:lnTo>
                    <a:pt x="23551" y="14378"/>
                  </a:lnTo>
                  <a:cubicBezTo>
                    <a:pt x="23551" y="14378"/>
                    <a:pt x="12410" y="10842"/>
                    <a:pt x="12110" y="10408"/>
                  </a:cubicBezTo>
                  <a:cubicBezTo>
                    <a:pt x="11843" y="10008"/>
                    <a:pt x="4804" y="1"/>
                    <a:pt x="4804" y="1"/>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0"/>
            <p:cNvSpPr/>
            <p:nvPr/>
          </p:nvSpPr>
          <p:spPr>
            <a:xfrm>
              <a:off x="6091603" y="2623854"/>
              <a:ext cx="562419" cy="190920"/>
            </a:xfrm>
            <a:custGeom>
              <a:rect b="b" l="l" r="r" t="t"/>
              <a:pathLst>
                <a:path extrusionOk="0" h="8844" w="26053">
                  <a:moveTo>
                    <a:pt x="26052" y="1"/>
                  </a:moveTo>
                  <a:cubicBezTo>
                    <a:pt x="26052" y="1"/>
                    <a:pt x="15882" y="820"/>
                    <a:pt x="10209" y="820"/>
                  </a:cubicBezTo>
                  <a:cubicBezTo>
                    <a:pt x="9208" y="820"/>
                    <a:pt x="8346" y="794"/>
                    <a:pt x="7706" y="734"/>
                  </a:cubicBezTo>
                  <a:cubicBezTo>
                    <a:pt x="3436" y="301"/>
                    <a:pt x="401" y="101"/>
                    <a:pt x="401" y="101"/>
                  </a:cubicBezTo>
                  <a:lnTo>
                    <a:pt x="0" y="6672"/>
                  </a:lnTo>
                  <a:cubicBezTo>
                    <a:pt x="0" y="6672"/>
                    <a:pt x="5174" y="8843"/>
                    <a:pt x="10865" y="8843"/>
                  </a:cubicBezTo>
                  <a:cubicBezTo>
                    <a:pt x="10990" y="8843"/>
                    <a:pt x="11116" y="8842"/>
                    <a:pt x="11242" y="8840"/>
                  </a:cubicBezTo>
                  <a:cubicBezTo>
                    <a:pt x="17079" y="8740"/>
                    <a:pt x="24918" y="6438"/>
                    <a:pt x="24918" y="6438"/>
                  </a:cubicBezTo>
                  <a:lnTo>
                    <a:pt x="2605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0"/>
            <p:cNvSpPr/>
            <p:nvPr/>
          </p:nvSpPr>
          <p:spPr>
            <a:xfrm>
              <a:off x="5994396" y="1612323"/>
              <a:ext cx="717957" cy="1045029"/>
            </a:xfrm>
            <a:custGeom>
              <a:rect b="b" l="l" r="r" t="t"/>
              <a:pathLst>
                <a:path extrusionOk="0" h="48409" w="33258">
                  <a:moveTo>
                    <a:pt x="22882" y="0"/>
                  </a:moveTo>
                  <a:cubicBezTo>
                    <a:pt x="22634" y="0"/>
                    <a:pt x="22379" y="8"/>
                    <a:pt x="22116" y="25"/>
                  </a:cubicBezTo>
                  <a:cubicBezTo>
                    <a:pt x="18447" y="325"/>
                    <a:pt x="14878" y="1393"/>
                    <a:pt x="11675" y="3161"/>
                  </a:cubicBezTo>
                  <a:cubicBezTo>
                    <a:pt x="10508" y="3928"/>
                    <a:pt x="9474" y="4929"/>
                    <a:pt x="8673" y="6096"/>
                  </a:cubicBezTo>
                  <a:cubicBezTo>
                    <a:pt x="8673" y="6096"/>
                    <a:pt x="5237" y="12134"/>
                    <a:pt x="4070" y="16837"/>
                  </a:cubicBezTo>
                  <a:cubicBezTo>
                    <a:pt x="2936" y="21507"/>
                    <a:pt x="634" y="43189"/>
                    <a:pt x="334" y="44457"/>
                  </a:cubicBezTo>
                  <a:cubicBezTo>
                    <a:pt x="0" y="45691"/>
                    <a:pt x="7305" y="48193"/>
                    <a:pt x="12109" y="48293"/>
                  </a:cubicBezTo>
                  <a:cubicBezTo>
                    <a:pt x="14252" y="48338"/>
                    <a:pt x="17571" y="48409"/>
                    <a:pt x="20758" y="48409"/>
                  </a:cubicBezTo>
                  <a:cubicBezTo>
                    <a:pt x="24714" y="48409"/>
                    <a:pt x="28468" y="48299"/>
                    <a:pt x="29521" y="47893"/>
                  </a:cubicBezTo>
                  <a:cubicBezTo>
                    <a:pt x="31389" y="47159"/>
                    <a:pt x="33157" y="46125"/>
                    <a:pt x="33157" y="44957"/>
                  </a:cubicBezTo>
                  <a:cubicBezTo>
                    <a:pt x="33157" y="43823"/>
                    <a:pt x="33257" y="39553"/>
                    <a:pt x="33257" y="36118"/>
                  </a:cubicBezTo>
                  <a:cubicBezTo>
                    <a:pt x="33257" y="32682"/>
                    <a:pt x="32223" y="14535"/>
                    <a:pt x="31289" y="10366"/>
                  </a:cubicBezTo>
                  <a:cubicBezTo>
                    <a:pt x="30355" y="6196"/>
                    <a:pt x="29721" y="3261"/>
                    <a:pt x="29421" y="2760"/>
                  </a:cubicBezTo>
                  <a:cubicBezTo>
                    <a:pt x="29106" y="2257"/>
                    <a:pt x="27039" y="0"/>
                    <a:pt x="22882" y="0"/>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0"/>
            <p:cNvSpPr/>
            <p:nvPr/>
          </p:nvSpPr>
          <p:spPr>
            <a:xfrm>
              <a:off x="5460092" y="1882616"/>
              <a:ext cx="371586" cy="407874"/>
            </a:xfrm>
            <a:custGeom>
              <a:rect b="b" l="l" r="r" t="t"/>
              <a:pathLst>
                <a:path extrusionOk="0" h="18894" w="17213">
                  <a:moveTo>
                    <a:pt x="3689" y="1"/>
                  </a:moveTo>
                  <a:cubicBezTo>
                    <a:pt x="3107" y="1"/>
                    <a:pt x="2524" y="103"/>
                    <a:pt x="1968" y="313"/>
                  </a:cubicBezTo>
                  <a:cubicBezTo>
                    <a:pt x="1968" y="313"/>
                    <a:pt x="267" y="1014"/>
                    <a:pt x="134" y="2715"/>
                  </a:cubicBezTo>
                  <a:cubicBezTo>
                    <a:pt x="0" y="4383"/>
                    <a:pt x="3102" y="6084"/>
                    <a:pt x="4937" y="8619"/>
                  </a:cubicBezTo>
                  <a:cubicBezTo>
                    <a:pt x="6772" y="11154"/>
                    <a:pt x="9173" y="13823"/>
                    <a:pt x="9173" y="13823"/>
                  </a:cubicBezTo>
                  <a:lnTo>
                    <a:pt x="12843" y="18893"/>
                  </a:lnTo>
                  <a:lnTo>
                    <a:pt x="17213" y="15224"/>
                  </a:lnTo>
                  <a:lnTo>
                    <a:pt x="5938" y="2148"/>
                  </a:lnTo>
                  <a:cubicBezTo>
                    <a:pt x="5938" y="2148"/>
                    <a:pt x="6472" y="914"/>
                    <a:pt x="5771" y="447"/>
                  </a:cubicBezTo>
                  <a:cubicBezTo>
                    <a:pt x="5111" y="153"/>
                    <a:pt x="4400" y="1"/>
                    <a:pt x="3689"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0"/>
            <p:cNvSpPr/>
            <p:nvPr/>
          </p:nvSpPr>
          <p:spPr>
            <a:xfrm>
              <a:off x="5509052" y="1882875"/>
              <a:ext cx="532887" cy="426332"/>
            </a:xfrm>
            <a:custGeom>
              <a:rect b="b" l="l" r="r" t="t"/>
              <a:pathLst>
                <a:path extrusionOk="0" h="19749" w="24685">
                  <a:moveTo>
                    <a:pt x="12710" y="1"/>
                  </a:moveTo>
                  <a:lnTo>
                    <a:pt x="1" y="4237"/>
                  </a:lnTo>
                  <a:lnTo>
                    <a:pt x="13243" y="19748"/>
                  </a:lnTo>
                  <a:lnTo>
                    <a:pt x="24685" y="13277"/>
                  </a:lnTo>
                  <a:cubicBezTo>
                    <a:pt x="22083" y="11442"/>
                    <a:pt x="19615" y="9408"/>
                    <a:pt x="17346" y="7206"/>
                  </a:cubicBezTo>
                  <a:cubicBezTo>
                    <a:pt x="13544" y="3537"/>
                    <a:pt x="12710" y="1"/>
                    <a:pt x="1271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0"/>
            <p:cNvSpPr/>
            <p:nvPr/>
          </p:nvSpPr>
          <p:spPr>
            <a:xfrm>
              <a:off x="5503288" y="1810148"/>
              <a:ext cx="322625" cy="164216"/>
            </a:xfrm>
            <a:custGeom>
              <a:rect b="b" l="l" r="r" t="t"/>
              <a:pathLst>
                <a:path extrusionOk="0" h="7607" w="14945">
                  <a:moveTo>
                    <a:pt x="12543" y="1"/>
                  </a:moveTo>
                  <a:lnTo>
                    <a:pt x="1" y="3670"/>
                  </a:lnTo>
                  <a:cubicBezTo>
                    <a:pt x="768" y="3837"/>
                    <a:pt x="1302" y="4537"/>
                    <a:pt x="1235" y="5371"/>
                  </a:cubicBezTo>
                  <a:cubicBezTo>
                    <a:pt x="1168" y="6205"/>
                    <a:pt x="801" y="6973"/>
                    <a:pt x="268" y="7606"/>
                  </a:cubicBezTo>
                  <a:lnTo>
                    <a:pt x="12943" y="3370"/>
                  </a:lnTo>
                  <a:cubicBezTo>
                    <a:pt x="14945" y="835"/>
                    <a:pt x="12543" y="1"/>
                    <a:pt x="12543"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0"/>
            <p:cNvSpPr/>
            <p:nvPr/>
          </p:nvSpPr>
          <p:spPr>
            <a:xfrm>
              <a:off x="5568093" y="2047585"/>
              <a:ext cx="316149" cy="313472"/>
            </a:xfrm>
            <a:custGeom>
              <a:rect b="b" l="l" r="r" t="t"/>
              <a:pathLst>
                <a:path extrusionOk="0" h="14521" w="14645">
                  <a:moveTo>
                    <a:pt x="3879" y="1"/>
                  </a:moveTo>
                  <a:cubicBezTo>
                    <a:pt x="3854" y="1"/>
                    <a:pt x="3829" y="4"/>
                    <a:pt x="3804" y="10"/>
                  </a:cubicBezTo>
                  <a:cubicBezTo>
                    <a:pt x="3236" y="177"/>
                    <a:pt x="2369" y="744"/>
                    <a:pt x="2669" y="1277"/>
                  </a:cubicBezTo>
                  <a:cubicBezTo>
                    <a:pt x="2936" y="1811"/>
                    <a:pt x="4204" y="4246"/>
                    <a:pt x="4204" y="4246"/>
                  </a:cubicBezTo>
                  <a:lnTo>
                    <a:pt x="4504" y="5213"/>
                  </a:lnTo>
                  <a:cubicBezTo>
                    <a:pt x="4504" y="5213"/>
                    <a:pt x="1969" y="4813"/>
                    <a:pt x="1535" y="4680"/>
                  </a:cubicBezTo>
                  <a:cubicBezTo>
                    <a:pt x="1457" y="4655"/>
                    <a:pt x="1379" y="4644"/>
                    <a:pt x="1303" y="4644"/>
                  </a:cubicBezTo>
                  <a:cubicBezTo>
                    <a:pt x="866" y="4644"/>
                    <a:pt x="506" y="5030"/>
                    <a:pt x="535" y="5514"/>
                  </a:cubicBezTo>
                  <a:cubicBezTo>
                    <a:pt x="535" y="6214"/>
                    <a:pt x="1" y="6214"/>
                    <a:pt x="701" y="6614"/>
                  </a:cubicBezTo>
                  <a:cubicBezTo>
                    <a:pt x="1402" y="7048"/>
                    <a:pt x="2236" y="7615"/>
                    <a:pt x="2236" y="7615"/>
                  </a:cubicBezTo>
                  <a:cubicBezTo>
                    <a:pt x="2236" y="7615"/>
                    <a:pt x="3236" y="9883"/>
                    <a:pt x="3503" y="10284"/>
                  </a:cubicBezTo>
                  <a:cubicBezTo>
                    <a:pt x="3770" y="10717"/>
                    <a:pt x="6038" y="11685"/>
                    <a:pt x="6439" y="11985"/>
                  </a:cubicBezTo>
                  <a:cubicBezTo>
                    <a:pt x="6872" y="12252"/>
                    <a:pt x="9141" y="12986"/>
                    <a:pt x="10275" y="13219"/>
                  </a:cubicBezTo>
                  <a:cubicBezTo>
                    <a:pt x="11376" y="13486"/>
                    <a:pt x="13911" y="14520"/>
                    <a:pt x="13911" y="14520"/>
                  </a:cubicBezTo>
                  <a:lnTo>
                    <a:pt x="14645" y="11251"/>
                  </a:lnTo>
                  <a:lnTo>
                    <a:pt x="14078" y="10017"/>
                  </a:lnTo>
                  <a:cubicBezTo>
                    <a:pt x="14078" y="10017"/>
                    <a:pt x="11242" y="9617"/>
                    <a:pt x="11109" y="8783"/>
                  </a:cubicBezTo>
                  <a:cubicBezTo>
                    <a:pt x="10975" y="7949"/>
                    <a:pt x="10408" y="6081"/>
                    <a:pt x="9841" y="5380"/>
                  </a:cubicBezTo>
                  <a:cubicBezTo>
                    <a:pt x="9307" y="4680"/>
                    <a:pt x="6606" y="3279"/>
                    <a:pt x="5772" y="2278"/>
                  </a:cubicBezTo>
                  <a:cubicBezTo>
                    <a:pt x="4943" y="1322"/>
                    <a:pt x="4419" y="1"/>
                    <a:pt x="3879"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0"/>
            <p:cNvSpPr/>
            <p:nvPr/>
          </p:nvSpPr>
          <p:spPr>
            <a:xfrm>
              <a:off x="5856864" y="1707177"/>
              <a:ext cx="663211" cy="734040"/>
            </a:xfrm>
            <a:custGeom>
              <a:rect b="b" l="l" r="r" t="t"/>
              <a:pathLst>
                <a:path extrusionOk="0" h="34003" w="30722">
                  <a:moveTo>
                    <a:pt x="20281" y="1"/>
                  </a:moveTo>
                  <a:cubicBezTo>
                    <a:pt x="20281" y="1"/>
                    <a:pt x="16612" y="2403"/>
                    <a:pt x="16345" y="6906"/>
                  </a:cubicBezTo>
                  <a:cubicBezTo>
                    <a:pt x="16078" y="11442"/>
                    <a:pt x="17879" y="24552"/>
                    <a:pt x="17879" y="24552"/>
                  </a:cubicBezTo>
                  <a:lnTo>
                    <a:pt x="701" y="25786"/>
                  </a:lnTo>
                  <a:lnTo>
                    <a:pt x="0" y="31690"/>
                  </a:lnTo>
                  <a:cubicBezTo>
                    <a:pt x="0" y="31690"/>
                    <a:pt x="3936" y="33692"/>
                    <a:pt x="12976" y="33958"/>
                  </a:cubicBezTo>
                  <a:cubicBezTo>
                    <a:pt x="13874" y="33988"/>
                    <a:pt x="14745" y="34002"/>
                    <a:pt x="15587" y="34002"/>
                  </a:cubicBezTo>
                  <a:cubicBezTo>
                    <a:pt x="23177" y="34002"/>
                    <a:pt x="28343" y="32861"/>
                    <a:pt x="29454" y="31990"/>
                  </a:cubicBezTo>
                  <a:cubicBezTo>
                    <a:pt x="30722" y="30990"/>
                    <a:pt x="30288" y="19448"/>
                    <a:pt x="30288" y="18881"/>
                  </a:cubicBezTo>
                  <a:cubicBezTo>
                    <a:pt x="30288" y="18314"/>
                    <a:pt x="30589" y="6339"/>
                    <a:pt x="30589" y="6339"/>
                  </a:cubicBezTo>
                  <a:lnTo>
                    <a:pt x="20281" y="1"/>
                  </a:ln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0"/>
            <p:cNvSpPr/>
            <p:nvPr/>
          </p:nvSpPr>
          <p:spPr>
            <a:xfrm>
              <a:off x="5856864" y="1707177"/>
              <a:ext cx="663211" cy="739566"/>
            </a:xfrm>
            <a:custGeom>
              <a:rect b="b" l="l" r="r" t="t"/>
              <a:pathLst>
                <a:path extrusionOk="0" fill="none" h="34259" w="30722">
                  <a:moveTo>
                    <a:pt x="30589" y="6339"/>
                  </a:moveTo>
                  <a:cubicBezTo>
                    <a:pt x="30589" y="6339"/>
                    <a:pt x="30288" y="18314"/>
                    <a:pt x="30288" y="18881"/>
                  </a:cubicBezTo>
                  <a:cubicBezTo>
                    <a:pt x="30288" y="19448"/>
                    <a:pt x="30722" y="30990"/>
                    <a:pt x="29454" y="31990"/>
                  </a:cubicBezTo>
                  <a:cubicBezTo>
                    <a:pt x="28220" y="32958"/>
                    <a:pt x="21982" y="34259"/>
                    <a:pt x="12976" y="33958"/>
                  </a:cubicBezTo>
                  <a:cubicBezTo>
                    <a:pt x="3936" y="33692"/>
                    <a:pt x="0" y="31690"/>
                    <a:pt x="0" y="31690"/>
                  </a:cubicBezTo>
                  <a:lnTo>
                    <a:pt x="701" y="25786"/>
                  </a:lnTo>
                  <a:lnTo>
                    <a:pt x="17879" y="24552"/>
                  </a:lnTo>
                  <a:cubicBezTo>
                    <a:pt x="17879" y="24552"/>
                    <a:pt x="16078" y="11442"/>
                    <a:pt x="16345" y="6906"/>
                  </a:cubicBezTo>
                  <a:cubicBezTo>
                    <a:pt x="16612" y="2403"/>
                    <a:pt x="20281" y="1"/>
                    <a:pt x="20281" y="1"/>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0"/>
            <p:cNvSpPr/>
            <p:nvPr/>
          </p:nvSpPr>
          <p:spPr>
            <a:xfrm>
              <a:off x="6021747" y="1023598"/>
              <a:ext cx="437125" cy="627441"/>
            </a:xfrm>
            <a:custGeom>
              <a:rect b="b" l="l" r="r" t="t"/>
              <a:pathLst>
                <a:path extrusionOk="0" h="29065" w="20249">
                  <a:moveTo>
                    <a:pt x="9005" y="0"/>
                  </a:moveTo>
                  <a:cubicBezTo>
                    <a:pt x="6571" y="0"/>
                    <a:pt x="4170" y="1545"/>
                    <a:pt x="4170" y="1545"/>
                  </a:cubicBezTo>
                  <a:cubicBezTo>
                    <a:pt x="4170" y="1545"/>
                    <a:pt x="1802" y="5648"/>
                    <a:pt x="2269" y="6182"/>
                  </a:cubicBezTo>
                  <a:cubicBezTo>
                    <a:pt x="2703" y="6716"/>
                    <a:pt x="2369" y="7716"/>
                    <a:pt x="2369" y="7716"/>
                  </a:cubicBezTo>
                  <a:cubicBezTo>
                    <a:pt x="2369" y="7716"/>
                    <a:pt x="1" y="9551"/>
                    <a:pt x="168" y="10185"/>
                  </a:cubicBezTo>
                  <a:cubicBezTo>
                    <a:pt x="368" y="10819"/>
                    <a:pt x="2269" y="12553"/>
                    <a:pt x="2269" y="12553"/>
                  </a:cubicBezTo>
                  <a:cubicBezTo>
                    <a:pt x="2269" y="12553"/>
                    <a:pt x="2636" y="17457"/>
                    <a:pt x="3103" y="17890"/>
                  </a:cubicBezTo>
                  <a:cubicBezTo>
                    <a:pt x="3570" y="18357"/>
                    <a:pt x="6639" y="18891"/>
                    <a:pt x="7273" y="18991"/>
                  </a:cubicBezTo>
                  <a:cubicBezTo>
                    <a:pt x="7606" y="19024"/>
                    <a:pt x="7940" y="19124"/>
                    <a:pt x="8273" y="19258"/>
                  </a:cubicBezTo>
                  <a:lnTo>
                    <a:pt x="10075" y="29065"/>
                  </a:lnTo>
                  <a:lnTo>
                    <a:pt x="20249" y="19892"/>
                  </a:lnTo>
                  <a:lnTo>
                    <a:pt x="18614" y="15555"/>
                  </a:lnTo>
                  <a:cubicBezTo>
                    <a:pt x="18614" y="15555"/>
                    <a:pt x="17713" y="9718"/>
                    <a:pt x="17780" y="7016"/>
                  </a:cubicBezTo>
                  <a:cubicBezTo>
                    <a:pt x="17880" y="4314"/>
                    <a:pt x="13144" y="1012"/>
                    <a:pt x="10342" y="178"/>
                  </a:cubicBezTo>
                  <a:cubicBezTo>
                    <a:pt x="9905" y="53"/>
                    <a:pt x="9454" y="0"/>
                    <a:pt x="9005"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0"/>
            <p:cNvSpPr/>
            <p:nvPr/>
          </p:nvSpPr>
          <p:spPr>
            <a:xfrm>
              <a:off x="5980710" y="840259"/>
              <a:ext cx="570342" cy="586964"/>
            </a:xfrm>
            <a:custGeom>
              <a:rect b="b" l="l" r="r" t="t"/>
              <a:pathLst>
                <a:path extrusionOk="0" h="27190" w="26420">
                  <a:moveTo>
                    <a:pt x="13766" y="0"/>
                  </a:moveTo>
                  <a:cubicBezTo>
                    <a:pt x="11100" y="0"/>
                    <a:pt x="8879" y="1428"/>
                    <a:pt x="9074" y="2766"/>
                  </a:cubicBezTo>
                  <a:cubicBezTo>
                    <a:pt x="9322" y="4443"/>
                    <a:pt x="8154" y="4501"/>
                    <a:pt x="7991" y="4501"/>
                  </a:cubicBezTo>
                  <a:cubicBezTo>
                    <a:pt x="7979" y="4501"/>
                    <a:pt x="7973" y="4501"/>
                    <a:pt x="7973" y="4501"/>
                  </a:cubicBezTo>
                  <a:cubicBezTo>
                    <a:pt x="7973" y="4501"/>
                    <a:pt x="6768" y="3227"/>
                    <a:pt x="5037" y="3227"/>
                  </a:cubicBezTo>
                  <a:cubicBezTo>
                    <a:pt x="4359" y="3227"/>
                    <a:pt x="3601" y="3422"/>
                    <a:pt x="2802" y="3967"/>
                  </a:cubicBezTo>
                  <a:cubicBezTo>
                    <a:pt x="0" y="5869"/>
                    <a:pt x="801" y="8971"/>
                    <a:pt x="3336" y="10038"/>
                  </a:cubicBezTo>
                  <a:cubicBezTo>
                    <a:pt x="5905" y="11106"/>
                    <a:pt x="8907" y="10305"/>
                    <a:pt x="7906" y="11406"/>
                  </a:cubicBezTo>
                  <a:cubicBezTo>
                    <a:pt x="6905" y="12507"/>
                    <a:pt x="6639" y="14842"/>
                    <a:pt x="8173" y="15309"/>
                  </a:cubicBezTo>
                  <a:cubicBezTo>
                    <a:pt x="9674" y="15776"/>
                    <a:pt x="9441" y="17477"/>
                    <a:pt x="9441" y="18244"/>
                  </a:cubicBezTo>
                  <a:cubicBezTo>
                    <a:pt x="9441" y="18598"/>
                    <a:pt x="9727" y="18758"/>
                    <a:pt x="10058" y="18758"/>
                  </a:cubicBezTo>
                  <a:cubicBezTo>
                    <a:pt x="10413" y="18758"/>
                    <a:pt x="10819" y="18573"/>
                    <a:pt x="10975" y="18244"/>
                  </a:cubicBezTo>
                  <a:cubicBezTo>
                    <a:pt x="11226" y="17687"/>
                    <a:pt x="11755" y="16410"/>
                    <a:pt x="12932" y="16410"/>
                  </a:cubicBezTo>
                  <a:cubicBezTo>
                    <a:pt x="13165" y="16410"/>
                    <a:pt x="13423" y="16460"/>
                    <a:pt x="13710" y="16576"/>
                  </a:cubicBezTo>
                  <a:cubicBezTo>
                    <a:pt x="15445" y="17310"/>
                    <a:pt x="15345" y="21313"/>
                    <a:pt x="14711" y="22314"/>
                  </a:cubicBezTo>
                  <a:cubicBezTo>
                    <a:pt x="14183" y="23148"/>
                    <a:pt x="13655" y="23217"/>
                    <a:pt x="13493" y="23217"/>
                  </a:cubicBezTo>
                  <a:cubicBezTo>
                    <a:pt x="13461" y="23217"/>
                    <a:pt x="13443" y="23214"/>
                    <a:pt x="13443" y="23214"/>
                  </a:cubicBezTo>
                  <a:lnTo>
                    <a:pt x="13443" y="23214"/>
                  </a:lnTo>
                  <a:cubicBezTo>
                    <a:pt x="13444" y="23214"/>
                    <a:pt x="14444" y="23581"/>
                    <a:pt x="13810" y="24782"/>
                  </a:cubicBezTo>
                  <a:lnTo>
                    <a:pt x="13177" y="25950"/>
                  </a:lnTo>
                  <a:cubicBezTo>
                    <a:pt x="13177" y="25950"/>
                    <a:pt x="14202" y="27190"/>
                    <a:pt x="16717" y="27190"/>
                  </a:cubicBezTo>
                  <a:cubicBezTo>
                    <a:pt x="17176" y="27190"/>
                    <a:pt x="17685" y="27148"/>
                    <a:pt x="18247" y="27050"/>
                  </a:cubicBezTo>
                  <a:cubicBezTo>
                    <a:pt x="21883" y="26417"/>
                    <a:pt x="22717" y="24782"/>
                    <a:pt x="22150" y="23414"/>
                  </a:cubicBezTo>
                  <a:cubicBezTo>
                    <a:pt x="21616" y="22047"/>
                    <a:pt x="20348" y="21847"/>
                    <a:pt x="21716" y="19879"/>
                  </a:cubicBezTo>
                  <a:cubicBezTo>
                    <a:pt x="23084" y="17877"/>
                    <a:pt x="26419" y="15509"/>
                    <a:pt x="26152" y="10972"/>
                  </a:cubicBezTo>
                  <a:cubicBezTo>
                    <a:pt x="25986" y="7970"/>
                    <a:pt x="18881" y="5135"/>
                    <a:pt x="18881" y="5135"/>
                  </a:cubicBezTo>
                  <a:cubicBezTo>
                    <a:pt x="18881" y="5135"/>
                    <a:pt x="20515" y="2399"/>
                    <a:pt x="16812" y="665"/>
                  </a:cubicBezTo>
                  <a:cubicBezTo>
                    <a:pt x="15803" y="196"/>
                    <a:pt x="14754" y="0"/>
                    <a:pt x="13766"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0"/>
            <p:cNvSpPr/>
            <p:nvPr/>
          </p:nvSpPr>
          <p:spPr>
            <a:xfrm>
              <a:off x="6041197" y="1143364"/>
              <a:ext cx="45377" cy="90020"/>
            </a:xfrm>
            <a:custGeom>
              <a:rect b="b" l="l" r="r" t="t"/>
              <a:pathLst>
                <a:path extrusionOk="0" fill="none" h="4170" w="2102">
                  <a:moveTo>
                    <a:pt x="1335" y="300"/>
                  </a:moveTo>
                  <a:cubicBezTo>
                    <a:pt x="1335" y="300"/>
                    <a:pt x="167" y="0"/>
                    <a:pt x="101" y="534"/>
                  </a:cubicBezTo>
                  <a:cubicBezTo>
                    <a:pt x="0" y="1101"/>
                    <a:pt x="101" y="3803"/>
                    <a:pt x="101" y="3803"/>
                  </a:cubicBezTo>
                  <a:cubicBezTo>
                    <a:pt x="501" y="4070"/>
                    <a:pt x="968" y="4170"/>
                    <a:pt x="1468" y="4103"/>
                  </a:cubicBezTo>
                  <a:cubicBezTo>
                    <a:pt x="2102" y="3903"/>
                    <a:pt x="1735" y="1635"/>
                    <a:pt x="1735" y="1635"/>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0"/>
            <p:cNvSpPr/>
            <p:nvPr/>
          </p:nvSpPr>
          <p:spPr>
            <a:xfrm>
              <a:off x="6044802" y="1174320"/>
              <a:ext cx="180752" cy="41793"/>
            </a:xfrm>
            <a:custGeom>
              <a:rect b="b" l="l" r="r" t="t"/>
              <a:pathLst>
                <a:path extrusionOk="0" h="1936" w="8373">
                  <a:moveTo>
                    <a:pt x="34" y="0"/>
                  </a:moveTo>
                  <a:lnTo>
                    <a:pt x="0" y="534"/>
                  </a:lnTo>
                  <a:lnTo>
                    <a:pt x="8373" y="1935"/>
                  </a:lnTo>
                  <a:lnTo>
                    <a:pt x="34"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0"/>
            <p:cNvSpPr/>
            <p:nvPr/>
          </p:nvSpPr>
          <p:spPr>
            <a:xfrm>
              <a:off x="6158480" y="1390947"/>
              <a:ext cx="496987" cy="372341"/>
            </a:xfrm>
            <a:custGeom>
              <a:rect b="b" l="l" r="r" t="t"/>
              <a:pathLst>
                <a:path extrusionOk="0" h="17248" w="23022">
                  <a:moveTo>
                    <a:pt x="15639" y="1"/>
                  </a:moveTo>
                  <a:cubicBezTo>
                    <a:pt x="15452" y="1"/>
                    <a:pt x="15276" y="24"/>
                    <a:pt x="15115" y="73"/>
                  </a:cubicBezTo>
                  <a:cubicBezTo>
                    <a:pt x="15115" y="73"/>
                    <a:pt x="10479" y="3442"/>
                    <a:pt x="7277" y="6878"/>
                  </a:cubicBezTo>
                  <a:cubicBezTo>
                    <a:pt x="4108" y="10347"/>
                    <a:pt x="305" y="14149"/>
                    <a:pt x="138" y="15350"/>
                  </a:cubicBezTo>
                  <a:cubicBezTo>
                    <a:pt x="1" y="16150"/>
                    <a:pt x="130" y="17248"/>
                    <a:pt x="804" y="17248"/>
                  </a:cubicBezTo>
                  <a:cubicBezTo>
                    <a:pt x="1114" y="17248"/>
                    <a:pt x="1539" y="17016"/>
                    <a:pt x="2106" y="16418"/>
                  </a:cubicBezTo>
                  <a:cubicBezTo>
                    <a:pt x="3941" y="14516"/>
                    <a:pt x="7310" y="11981"/>
                    <a:pt x="9845" y="11781"/>
                  </a:cubicBezTo>
                  <a:cubicBezTo>
                    <a:pt x="10001" y="11771"/>
                    <a:pt x="10161" y="11766"/>
                    <a:pt x="10326" y="11766"/>
                  </a:cubicBezTo>
                  <a:cubicBezTo>
                    <a:pt x="12852" y="11766"/>
                    <a:pt x="16406" y="12898"/>
                    <a:pt x="18284" y="13149"/>
                  </a:cubicBezTo>
                  <a:cubicBezTo>
                    <a:pt x="19387" y="13296"/>
                    <a:pt x="20268" y="13534"/>
                    <a:pt x="20958" y="13534"/>
                  </a:cubicBezTo>
                  <a:cubicBezTo>
                    <a:pt x="21521" y="13534"/>
                    <a:pt x="21958" y="13376"/>
                    <a:pt x="22287" y="12882"/>
                  </a:cubicBezTo>
                  <a:cubicBezTo>
                    <a:pt x="23021" y="11781"/>
                    <a:pt x="21120" y="9346"/>
                    <a:pt x="21120" y="8078"/>
                  </a:cubicBezTo>
                  <a:cubicBezTo>
                    <a:pt x="21120" y="6777"/>
                    <a:pt x="21387" y="4609"/>
                    <a:pt x="20486" y="3075"/>
                  </a:cubicBezTo>
                  <a:cubicBezTo>
                    <a:pt x="19650" y="1671"/>
                    <a:pt x="17237" y="1"/>
                    <a:pt x="15639" y="1"/>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0"/>
            <p:cNvSpPr/>
            <p:nvPr/>
          </p:nvSpPr>
          <p:spPr>
            <a:xfrm flipH="1" rot="8099947">
              <a:off x="5549494" y="3062782"/>
              <a:ext cx="2497783" cy="2413575"/>
            </a:xfrm>
            <a:custGeom>
              <a:rect b="b" l="l" r="r" t="t"/>
              <a:pathLst>
                <a:path extrusionOk="0" h="10519" w="10886">
                  <a:moveTo>
                    <a:pt x="10519" y="0"/>
                  </a:moveTo>
                  <a:lnTo>
                    <a:pt x="1" y="10518"/>
                  </a:lnTo>
                  <a:lnTo>
                    <a:pt x="368" y="10518"/>
                  </a:lnTo>
                  <a:lnTo>
                    <a:pt x="1088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41"/>
          <p:cNvSpPr/>
          <p:nvPr/>
        </p:nvSpPr>
        <p:spPr>
          <a:xfrm>
            <a:off x="4406000" y="1299850"/>
            <a:ext cx="365700" cy="590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1"/>
          <p:cNvSpPr txBox="1"/>
          <p:nvPr>
            <p:ph type="title"/>
          </p:nvPr>
        </p:nvSpPr>
        <p:spPr>
          <a:xfrm>
            <a:off x="3291295" y="1455596"/>
            <a:ext cx="3047050" cy="72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3800"/>
              <a:t>SOLUTION </a:t>
            </a:r>
            <a:endParaRPr sz="3800"/>
          </a:p>
        </p:txBody>
      </p:sp>
      <p:sp>
        <p:nvSpPr>
          <p:cNvPr id="932" name="Google Shape;932;p41"/>
          <p:cNvSpPr txBox="1"/>
          <p:nvPr>
            <p:ph idx="1" type="subTitle"/>
          </p:nvPr>
        </p:nvSpPr>
        <p:spPr>
          <a:xfrm>
            <a:off x="4120925" y="2585450"/>
            <a:ext cx="4268100" cy="2023200"/>
          </a:xfrm>
          <a:prstGeom prst="rect">
            <a:avLst/>
          </a:prstGeom>
          <a:noFill/>
          <a:ln>
            <a:noFill/>
          </a:ln>
        </p:spPr>
        <p:txBody>
          <a:bodyPr anchorCtr="0" anchor="t" bIns="91425" lIns="91425" spcFirstLastPara="1" rIns="91425" wrap="square" tIns="91425">
            <a:noAutofit/>
          </a:bodyPr>
          <a:lstStyle/>
          <a:p>
            <a:pPr indent="-323850" lvl="0" marL="457200" rtl="0" algn="just">
              <a:lnSpc>
                <a:spcPct val="100000"/>
              </a:lnSpc>
              <a:spcBef>
                <a:spcPts val="0"/>
              </a:spcBef>
              <a:spcAft>
                <a:spcPts val="0"/>
              </a:spcAft>
              <a:buSzPts val="1500"/>
              <a:buFont typeface="Arial"/>
              <a:buChar char="●"/>
            </a:pPr>
            <a:r>
              <a:rPr lang="en" sz="1600">
                <a:latin typeface="Arial"/>
                <a:ea typeface="Arial"/>
                <a:cs typeface="Arial"/>
                <a:sym typeface="Arial"/>
              </a:rPr>
              <a:t>Provide a parallel space with learning, entertainment, and safety.  </a:t>
            </a:r>
            <a:endParaRPr sz="1600">
              <a:latin typeface="Arial"/>
              <a:ea typeface="Arial"/>
              <a:cs typeface="Arial"/>
              <a:sym typeface="Arial"/>
            </a:endParaRPr>
          </a:p>
          <a:p>
            <a:pPr indent="-323850" lvl="0" marL="457200" rtl="0" algn="just">
              <a:lnSpc>
                <a:spcPct val="100000"/>
              </a:lnSpc>
              <a:spcBef>
                <a:spcPts val="0"/>
              </a:spcBef>
              <a:spcAft>
                <a:spcPts val="0"/>
              </a:spcAft>
              <a:buSzPts val="1500"/>
              <a:buFont typeface="Arial"/>
              <a:buChar char="●"/>
            </a:pPr>
            <a:r>
              <a:rPr lang="en" sz="1600">
                <a:latin typeface="Arial"/>
                <a:ea typeface="Arial"/>
                <a:cs typeface="Arial"/>
                <a:sym typeface="Arial"/>
              </a:rPr>
              <a:t>Providing a fun and interactive way for kids to learn while allowing parents to monitor their child's progress remotely.</a:t>
            </a:r>
            <a:endParaRPr sz="1600">
              <a:latin typeface="Arial"/>
              <a:ea typeface="Arial"/>
              <a:cs typeface="Arial"/>
              <a:sym typeface="Arial"/>
            </a:endParaRPr>
          </a:p>
          <a:p>
            <a:pPr indent="0" lvl="0" marL="457200" rtl="0" algn="just">
              <a:lnSpc>
                <a:spcPct val="100000"/>
              </a:lnSpc>
              <a:spcBef>
                <a:spcPts val="0"/>
              </a:spcBef>
              <a:spcAft>
                <a:spcPts val="0"/>
              </a:spcAft>
              <a:buSzPts val="1400"/>
              <a:buNone/>
            </a:pPr>
            <a:r>
              <a:t/>
            </a:r>
            <a:endParaRPr sz="1600">
              <a:latin typeface="Arial"/>
              <a:ea typeface="Arial"/>
              <a:cs typeface="Arial"/>
              <a:sym typeface="Arial"/>
            </a:endParaRPr>
          </a:p>
        </p:txBody>
      </p:sp>
      <p:grpSp>
        <p:nvGrpSpPr>
          <p:cNvPr id="933" name="Google Shape;933;p41"/>
          <p:cNvGrpSpPr/>
          <p:nvPr/>
        </p:nvGrpSpPr>
        <p:grpSpPr>
          <a:xfrm>
            <a:off x="804574" y="2012009"/>
            <a:ext cx="2486721" cy="3578458"/>
            <a:chOff x="804552" y="1085830"/>
            <a:chExt cx="3100264" cy="4461362"/>
          </a:xfrm>
        </p:grpSpPr>
        <p:sp>
          <p:nvSpPr>
            <p:cNvPr id="934" name="Google Shape;934;p41"/>
            <p:cNvSpPr/>
            <p:nvPr/>
          </p:nvSpPr>
          <p:spPr>
            <a:xfrm>
              <a:off x="804552" y="2627706"/>
              <a:ext cx="1632650" cy="2049597"/>
            </a:xfrm>
            <a:custGeom>
              <a:rect b="b" l="l" r="r" t="t"/>
              <a:pathLst>
                <a:path extrusionOk="0" h="38196" w="30423">
                  <a:moveTo>
                    <a:pt x="6606" y="1"/>
                  </a:moveTo>
                  <a:cubicBezTo>
                    <a:pt x="6606" y="1"/>
                    <a:pt x="2169" y="1268"/>
                    <a:pt x="1969" y="2803"/>
                  </a:cubicBezTo>
                  <a:cubicBezTo>
                    <a:pt x="1769" y="4304"/>
                    <a:pt x="635" y="31857"/>
                    <a:pt x="435" y="33725"/>
                  </a:cubicBezTo>
                  <a:cubicBezTo>
                    <a:pt x="201" y="35593"/>
                    <a:pt x="1" y="37094"/>
                    <a:pt x="1002" y="38128"/>
                  </a:cubicBezTo>
                  <a:cubicBezTo>
                    <a:pt x="1046" y="38174"/>
                    <a:pt x="1141" y="38196"/>
                    <a:pt x="1281" y="38196"/>
                  </a:cubicBezTo>
                  <a:cubicBezTo>
                    <a:pt x="4419" y="38196"/>
                    <a:pt x="30423" y="27287"/>
                    <a:pt x="30423" y="27287"/>
                  </a:cubicBezTo>
                  <a:lnTo>
                    <a:pt x="30056" y="21182"/>
                  </a:lnTo>
                  <a:lnTo>
                    <a:pt x="11576" y="24685"/>
                  </a:lnTo>
                  <a:lnTo>
                    <a:pt x="12543" y="14277"/>
                  </a:lnTo>
                  <a:lnTo>
                    <a:pt x="6606"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1"/>
            <p:cNvSpPr/>
            <p:nvPr/>
          </p:nvSpPr>
          <p:spPr>
            <a:xfrm>
              <a:off x="2658900" y="2693920"/>
              <a:ext cx="900499" cy="2020192"/>
            </a:xfrm>
            <a:custGeom>
              <a:rect b="b" l="l" r="r" t="t"/>
              <a:pathLst>
                <a:path extrusionOk="0" h="37648" w="16780">
                  <a:moveTo>
                    <a:pt x="1" y="1"/>
                  </a:moveTo>
                  <a:lnTo>
                    <a:pt x="2136" y="26720"/>
                  </a:lnTo>
                  <a:cubicBezTo>
                    <a:pt x="2136" y="26720"/>
                    <a:pt x="1002" y="37428"/>
                    <a:pt x="2836" y="37628"/>
                  </a:cubicBezTo>
                  <a:cubicBezTo>
                    <a:pt x="2958" y="37641"/>
                    <a:pt x="3077" y="37647"/>
                    <a:pt x="3194" y="37647"/>
                  </a:cubicBezTo>
                  <a:cubicBezTo>
                    <a:pt x="4838" y="37647"/>
                    <a:pt x="6011" y="36381"/>
                    <a:pt x="7039" y="35259"/>
                  </a:cubicBezTo>
                  <a:cubicBezTo>
                    <a:pt x="8140" y="34058"/>
                    <a:pt x="16246" y="27153"/>
                    <a:pt x="16246" y="27153"/>
                  </a:cubicBezTo>
                  <a:cubicBezTo>
                    <a:pt x="16246" y="27153"/>
                    <a:pt x="16780" y="24351"/>
                    <a:pt x="16646" y="22817"/>
                  </a:cubicBezTo>
                  <a:cubicBezTo>
                    <a:pt x="16589" y="22164"/>
                    <a:pt x="15861" y="21976"/>
                    <a:pt x="15043" y="21976"/>
                  </a:cubicBezTo>
                  <a:cubicBezTo>
                    <a:pt x="13941" y="21976"/>
                    <a:pt x="12677" y="22317"/>
                    <a:pt x="12677" y="22317"/>
                  </a:cubicBezTo>
                  <a:lnTo>
                    <a:pt x="6606" y="26186"/>
                  </a:lnTo>
                  <a:cubicBezTo>
                    <a:pt x="6606" y="26186"/>
                    <a:pt x="5805" y="9174"/>
                    <a:pt x="4471" y="5471"/>
                  </a:cubicBezTo>
                  <a:cubicBezTo>
                    <a:pt x="3637" y="3203"/>
                    <a:pt x="2069" y="1268"/>
                    <a:pt x="1"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1"/>
            <p:cNvSpPr/>
            <p:nvPr/>
          </p:nvSpPr>
          <p:spPr>
            <a:xfrm>
              <a:off x="3339082" y="3819139"/>
              <a:ext cx="223837" cy="331833"/>
            </a:xfrm>
            <a:custGeom>
              <a:rect b="b" l="l" r="r" t="t"/>
              <a:pathLst>
                <a:path extrusionOk="0" h="6184" w="4171">
                  <a:moveTo>
                    <a:pt x="2160" y="0"/>
                  </a:moveTo>
                  <a:cubicBezTo>
                    <a:pt x="1434" y="0"/>
                    <a:pt x="625" y="377"/>
                    <a:pt x="1" y="1347"/>
                  </a:cubicBezTo>
                  <a:cubicBezTo>
                    <a:pt x="1" y="1347"/>
                    <a:pt x="1302" y="4749"/>
                    <a:pt x="3570" y="6183"/>
                  </a:cubicBezTo>
                  <a:cubicBezTo>
                    <a:pt x="3603" y="4716"/>
                    <a:pt x="3737" y="3281"/>
                    <a:pt x="3970" y="1847"/>
                  </a:cubicBezTo>
                  <a:cubicBezTo>
                    <a:pt x="4171" y="863"/>
                    <a:pt x="3260" y="0"/>
                    <a:pt x="2160"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1"/>
            <p:cNvSpPr/>
            <p:nvPr/>
          </p:nvSpPr>
          <p:spPr>
            <a:xfrm>
              <a:off x="1534852" y="2455891"/>
              <a:ext cx="1206604" cy="2896781"/>
            </a:xfrm>
            <a:custGeom>
              <a:rect b="b" l="l" r="r" t="t"/>
              <a:pathLst>
                <a:path extrusionOk="0" h="53984" w="22484">
                  <a:moveTo>
                    <a:pt x="8340" y="0"/>
                  </a:moveTo>
                  <a:lnTo>
                    <a:pt x="1" y="3102"/>
                  </a:lnTo>
                  <a:lnTo>
                    <a:pt x="968" y="52838"/>
                  </a:lnTo>
                  <a:cubicBezTo>
                    <a:pt x="968" y="52838"/>
                    <a:pt x="5622" y="53984"/>
                    <a:pt x="11093" y="53984"/>
                  </a:cubicBezTo>
                  <a:cubicBezTo>
                    <a:pt x="14815" y="53984"/>
                    <a:pt x="18915" y="53453"/>
                    <a:pt x="22183" y="51671"/>
                  </a:cubicBezTo>
                  <a:lnTo>
                    <a:pt x="22483" y="42497"/>
                  </a:lnTo>
                  <a:cubicBezTo>
                    <a:pt x="22483" y="42497"/>
                    <a:pt x="21950" y="20815"/>
                    <a:pt x="21116" y="15211"/>
                  </a:cubicBezTo>
                  <a:cubicBezTo>
                    <a:pt x="20248" y="9640"/>
                    <a:pt x="16946" y="3403"/>
                    <a:pt x="16946" y="3403"/>
                  </a:cubicBezTo>
                  <a:cubicBezTo>
                    <a:pt x="16946" y="3403"/>
                    <a:pt x="13143" y="1034"/>
                    <a:pt x="12009" y="634"/>
                  </a:cubicBezTo>
                  <a:cubicBezTo>
                    <a:pt x="10808" y="300"/>
                    <a:pt x="9574" y="100"/>
                    <a:pt x="8340"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1"/>
            <p:cNvSpPr/>
            <p:nvPr/>
          </p:nvSpPr>
          <p:spPr>
            <a:xfrm>
              <a:off x="2329595" y="2457662"/>
              <a:ext cx="553179" cy="3005389"/>
            </a:xfrm>
            <a:custGeom>
              <a:rect b="b" l="l" r="r" t="t"/>
              <a:pathLst>
                <a:path extrusionOk="0" h="56008" w="10308">
                  <a:moveTo>
                    <a:pt x="0" y="1"/>
                  </a:moveTo>
                  <a:lnTo>
                    <a:pt x="867" y="2402"/>
                  </a:lnTo>
                  <a:cubicBezTo>
                    <a:pt x="867" y="2402"/>
                    <a:pt x="6004" y="19414"/>
                    <a:pt x="6371" y="28154"/>
                  </a:cubicBezTo>
                  <a:cubicBezTo>
                    <a:pt x="6738" y="36894"/>
                    <a:pt x="7072" y="56007"/>
                    <a:pt x="7072" y="56007"/>
                  </a:cubicBezTo>
                  <a:lnTo>
                    <a:pt x="9640" y="54606"/>
                  </a:lnTo>
                  <a:cubicBezTo>
                    <a:pt x="9640" y="54606"/>
                    <a:pt x="10074" y="34592"/>
                    <a:pt x="10174" y="28588"/>
                  </a:cubicBezTo>
                  <a:cubicBezTo>
                    <a:pt x="10308" y="22583"/>
                    <a:pt x="9107" y="10008"/>
                    <a:pt x="9107" y="10008"/>
                  </a:cubicBezTo>
                  <a:lnTo>
                    <a:pt x="9007" y="8774"/>
                  </a:lnTo>
                  <a:cubicBezTo>
                    <a:pt x="9007" y="8774"/>
                    <a:pt x="7639" y="4904"/>
                    <a:pt x="5104" y="3403"/>
                  </a:cubicBezTo>
                  <a:cubicBezTo>
                    <a:pt x="2602" y="1902"/>
                    <a:pt x="0" y="1"/>
                    <a:pt x="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1"/>
            <p:cNvSpPr/>
            <p:nvPr/>
          </p:nvSpPr>
          <p:spPr>
            <a:xfrm>
              <a:off x="2329595" y="2457662"/>
              <a:ext cx="553179" cy="3005389"/>
            </a:xfrm>
            <a:custGeom>
              <a:rect b="b" l="l" r="r" t="t"/>
              <a:pathLst>
                <a:path extrusionOk="0" fill="none" h="56008" w="10308">
                  <a:moveTo>
                    <a:pt x="9107" y="10008"/>
                  </a:moveTo>
                  <a:cubicBezTo>
                    <a:pt x="9107" y="10008"/>
                    <a:pt x="10308" y="22583"/>
                    <a:pt x="10174" y="28588"/>
                  </a:cubicBezTo>
                  <a:cubicBezTo>
                    <a:pt x="10074" y="34592"/>
                    <a:pt x="9640" y="54606"/>
                    <a:pt x="9640" y="54606"/>
                  </a:cubicBezTo>
                  <a:lnTo>
                    <a:pt x="7072" y="56007"/>
                  </a:lnTo>
                  <a:cubicBezTo>
                    <a:pt x="7072" y="56007"/>
                    <a:pt x="6738" y="36894"/>
                    <a:pt x="6371" y="28154"/>
                  </a:cubicBezTo>
                  <a:cubicBezTo>
                    <a:pt x="6004" y="19414"/>
                    <a:pt x="867" y="2402"/>
                    <a:pt x="867" y="2402"/>
                  </a:cubicBezTo>
                  <a:lnTo>
                    <a:pt x="0" y="1"/>
                  </a:lnTo>
                  <a:cubicBezTo>
                    <a:pt x="0" y="1"/>
                    <a:pt x="2602" y="1902"/>
                    <a:pt x="5104" y="3403"/>
                  </a:cubicBezTo>
                  <a:cubicBezTo>
                    <a:pt x="7639" y="4904"/>
                    <a:pt x="9007" y="8774"/>
                    <a:pt x="9007" y="8774"/>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1"/>
            <p:cNvSpPr/>
            <p:nvPr/>
          </p:nvSpPr>
          <p:spPr>
            <a:xfrm>
              <a:off x="2254419" y="2386082"/>
              <a:ext cx="225608" cy="540624"/>
            </a:xfrm>
            <a:custGeom>
              <a:rect b="b" l="l" r="r" t="t"/>
              <a:pathLst>
                <a:path extrusionOk="0" h="10075" w="4204">
                  <a:moveTo>
                    <a:pt x="834" y="0"/>
                  </a:moveTo>
                  <a:lnTo>
                    <a:pt x="0" y="4137"/>
                  </a:lnTo>
                  <a:lnTo>
                    <a:pt x="4203" y="10074"/>
                  </a:lnTo>
                  <a:lnTo>
                    <a:pt x="1935" y="2769"/>
                  </a:lnTo>
                  <a:lnTo>
                    <a:pt x="834"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1"/>
            <p:cNvSpPr/>
            <p:nvPr/>
          </p:nvSpPr>
          <p:spPr>
            <a:xfrm>
              <a:off x="1851654" y="1909380"/>
              <a:ext cx="524575" cy="929606"/>
            </a:xfrm>
            <a:custGeom>
              <a:rect b="b" l="l" r="r" t="t"/>
              <a:pathLst>
                <a:path extrusionOk="0" h="17324" w="9775">
                  <a:moveTo>
                    <a:pt x="2705" y="1"/>
                  </a:moveTo>
                  <a:cubicBezTo>
                    <a:pt x="2669" y="1"/>
                    <a:pt x="2635" y="15"/>
                    <a:pt x="2603" y="45"/>
                  </a:cubicBezTo>
                  <a:cubicBezTo>
                    <a:pt x="2603" y="45"/>
                    <a:pt x="201" y="9685"/>
                    <a:pt x="101" y="10085"/>
                  </a:cubicBezTo>
                  <a:cubicBezTo>
                    <a:pt x="1" y="10519"/>
                    <a:pt x="7073" y="17324"/>
                    <a:pt x="7073" y="17324"/>
                  </a:cubicBezTo>
                  <a:lnTo>
                    <a:pt x="9774" y="8984"/>
                  </a:lnTo>
                  <a:cubicBezTo>
                    <a:pt x="9774" y="8984"/>
                    <a:pt x="5438" y="6249"/>
                    <a:pt x="4571" y="3947"/>
                  </a:cubicBezTo>
                  <a:cubicBezTo>
                    <a:pt x="3804" y="1861"/>
                    <a:pt x="3121" y="1"/>
                    <a:pt x="2705"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1"/>
            <p:cNvSpPr/>
            <p:nvPr/>
          </p:nvSpPr>
          <p:spPr>
            <a:xfrm>
              <a:off x="1058735" y="2388979"/>
              <a:ext cx="993554" cy="3158213"/>
            </a:xfrm>
            <a:custGeom>
              <a:rect b="b" l="l" r="r" t="t"/>
              <a:pathLst>
                <a:path extrusionOk="0" h="58856" w="18514">
                  <a:moveTo>
                    <a:pt x="15214" y="0"/>
                  </a:moveTo>
                  <a:cubicBezTo>
                    <a:pt x="13032" y="0"/>
                    <a:pt x="34" y="4809"/>
                    <a:pt x="34" y="5684"/>
                  </a:cubicBezTo>
                  <a:cubicBezTo>
                    <a:pt x="1" y="6618"/>
                    <a:pt x="4104" y="34371"/>
                    <a:pt x="4104" y="35105"/>
                  </a:cubicBezTo>
                  <a:cubicBezTo>
                    <a:pt x="4104" y="35839"/>
                    <a:pt x="2936" y="56754"/>
                    <a:pt x="2936" y="56754"/>
                  </a:cubicBezTo>
                  <a:lnTo>
                    <a:pt x="18180" y="58855"/>
                  </a:lnTo>
                  <a:cubicBezTo>
                    <a:pt x="18180" y="58855"/>
                    <a:pt x="18514" y="25198"/>
                    <a:pt x="18114" y="16625"/>
                  </a:cubicBezTo>
                  <a:cubicBezTo>
                    <a:pt x="17813" y="11021"/>
                    <a:pt x="16879" y="5450"/>
                    <a:pt x="15378" y="13"/>
                  </a:cubicBezTo>
                  <a:cubicBezTo>
                    <a:pt x="15333" y="4"/>
                    <a:pt x="15278" y="0"/>
                    <a:pt x="15214"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1"/>
            <p:cNvSpPr/>
            <p:nvPr/>
          </p:nvSpPr>
          <p:spPr>
            <a:xfrm>
              <a:off x="1934021" y="4657445"/>
              <a:ext cx="12558" cy="819871"/>
            </a:xfrm>
            <a:custGeom>
              <a:rect b="b" l="l" r="r" t="t"/>
              <a:pathLst>
                <a:path extrusionOk="0" fill="none" h="15279" w="234">
                  <a:moveTo>
                    <a:pt x="0" y="1"/>
                  </a:moveTo>
                  <a:lnTo>
                    <a:pt x="234" y="15278"/>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1"/>
            <p:cNvSpPr/>
            <p:nvPr/>
          </p:nvSpPr>
          <p:spPr>
            <a:xfrm>
              <a:off x="1742512" y="2258965"/>
              <a:ext cx="435008" cy="717863"/>
            </a:xfrm>
            <a:custGeom>
              <a:rect b="b" l="l" r="r" t="t"/>
              <a:pathLst>
                <a:path extrusionOk="0" h="13378" w="8106">
                  <a:moveTo>
                    <a:pt x="2302" y="1"/>
                  </a:moveTo>
                  <a:lnTo>
                    <a:pt x="0" y="2603"/>
                  </a:lnTo>
                  <a:lnTo>
                    <a:pt x="4570" y="13377"/>
                  </a:lnTo>
                  <a:lnTo>
                    <a:pt x="8106" y="6839"/>
                  </a:lnTo>
                  <a:lnTo>
                    <a:pt x="23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1"/>
            <p:cNvSpPr/>
            <p:nvPr/>
          </p:nvSpPr>
          <p:spPr>
            <a:xfrm>
              <a:off x="2105837" y="2625935"/>
              <a:ext cx="123590" cy="213030"/>
            </a:xfrm>
            <a:custGeom>
              <a:rect b="b" l="l" r="r" t="t"/>
              <a:pathLst>
                <a:path extrusionOk="0" h="3970" w="2303">
                  <a:moveTo>
                    <a:pt x="1335" y="0"/>
                  </a:moveTo>
                  <a:lnTo>
                    <a:pt x="1" y="2502"/>
                  </a:lnTo>
                  <a:lnTo>
                    <a:pt x="2302" y="3970"/>
                  </a:lnTo>
                  <a:lnTo>
                    <a:pt x="1335"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1"/>
            <p:cNvSpPr/>
            <p:nvPr/>
          </p:nvSpPr>
          <p:spPr>
            <a:xfrm>
              <a:off x="1855249" y="1298907"/>
              <a:ext cx="1043677" cy="1190340"/>
            </a:xfrm>
            <a:custGeom>
              <a:rect b="b" l="l" r="r" t="t"/>
              <a:pathLst>
                <a:path extrusionOk="0" h="22183" w="19448">
                  <a:moveTo>
                    <a:pt x="9678" y="1"/>
                  </a:moveTo>
                  <a:cubicBezTo>
                    <a:pt x="8245" y="1"/>
                    <a:pt x="7000" y="268"/>
                    <a:pt x="6238" y="814"/>
                  </a:cubicBezTo>
                  <a:cubicBezTo>
                    <a:pt x="4704" y="1915"/>
                    <a:pt x="6272" y="3950"/>
                    <a:pt x="5571" y="5884"/>
                  </a:cubicBezTo>
                  <a:cubicBezTo>
                    <a:pt x="5263" y="6737"/>
                    <a:pt x="4766" y="6968"/>
                    <a:pt x="4225" y="6968"/>
                  </a:cubicBezTo>
                  <a:cubicBezTo>
                    <a:pt x="3585" y="6968"/>
                    <a:pt x="2883" y="6646"/>
                    <a:pt x="2352" y="6646"/>
                  </a:cubicBezTo>
                  <a:cubicBezTo>
                    <a:pt x="2312" y="6646"/>
                    <a:pt x="2273" y="6648"/>
                    <a:pt x="2235" y="6652"/>
                  </a:cubicBezTo>
                  <a:cubicBezTo>
                    <a:pt x="1268" y="6785"/>
                    <a:pt x="1" y="7886"/>
                    <a:pt x="34" y="10254"/>
                  </a:cubicBezTo>
                  <a:cubicBezTo>
                    <a:pt x="67" y="12622"/>
                    <a:pt x="2002" y="12756"/>
                    <a:pt x="2002" y="12756"/>
                  </a:cubicBezTo>
                  <a:cubicBezTo>
                    <a:pt x="2002" y="12756"/>
                    <a:pt x="1702" y="14924"/>
                    <a:pt x="2602" y="16725"/>
                  </a:cubicBezTo>
                  <a:cubicBezTo>
                    <a:pt x="3503" y="18493"/>
                    <a:pt x="8407" y="21429"/>
                    <a:pt x="10641" y="22096"/>
                  </a:cubicBezTo>
                  <a:cubicBezTo>
                    <a:pt x="10839" y="22154"/>
                    <a:pt x="11034" y="22183"/>
                    <a:pt x="11225" y="22183"/>
                  </a:cubicBezTo>
                  <a:cubicBezTo>
                    <a:pt x="13231" y="22183"/>
                    <a:pt x="14916" y="19031"/>
                    <a:pt x="16712" y="13490"/>
                  </a:cubicBezTo>
                  <a:cubicBezTo>
                    <a:pt x="18681" y="7419"/>
                    <a:pt x="19448" y="4350"/>
                    <a:pt x="19448" y="4350"/>
                  </a:cubicBezTo>
                  <a:lnTo>
                    <a:pt x="19348" y="4050"/>
                  </a:lnTo>
                  <a:cubicBezTo>
                    <a:pt x="17947" y="2615"/>
                    <a:pt x="16212" y="1515"/>
                    <a:pt x="14311" y="814"/>
                  </a:cubicBezTo>
                  <a:cubicBezTo>
                    <a:pt x="12781" y="276"/>
                    <a:pt x="11133" y="1"/>
                    <a:pt x="9678"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1"/>
            <p:cNvSpPr/>
            <p:nvPr/>
          </p:nvSpPr>
          <p:spPr>
            <a:xfrm>
              <a:off x="2490679" y="1847297"/>
              <a:ext cx="196951" cy="243509"/>
            </a:xfrm>
            <a:custGeom>
              <a:rect b="b" l="l" r="r" t="t"/>
              <a:pathLst>
                <a:path extrusionOk="0" fill="none" h="4538" w="3670">
                  <a:moveTo>
                    <a:pt x="3536" y="1"/>
                  </a:moveTo>
                  <a:cubicBezTo>
                    <a:pt x="3536" y="1"/>
                    <a:pt x="3670" y="3603"/>
                    <a:pt x="3369" y="4070"/>
                  </a:cubicBezTo>
                  <a:cubicBezTo>
                    <a:pt x="3103" y="4537"/>
                    <a:pt x="0" y="3470"/>
                    <a:pt x="0" y="3470"/>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1"/>
            <p:cNvSpPr/>
            <p:nvPr/>
          </p:nvSpPr>
          <p:spPr>
            <a:xfrm>
              <a:off x="2329595" y="1994107"/>
              <a:ext cx="264998" cy="184376"/>
            </a:xfrm>
            <a:custGeom>
              <a:rect b="b" l="l" r="r" t="t"/>
              <a:pathLst>
                <a:path extrusionOk="0" fill="none" h="3436" w="4938">
                  <a:moveTo>
                    <a:pt x="4937" y="3436"/>
                  </a:moveTo>
                  <a:cubicBezTo>
                    <a:pt x="3736" y="3336"/>
                    <a:pt x="2635" y="2869"/>
                    <a:pt x="1701" y="2135"/>
                  </a:cubicBezTo>
                  <a:cubicBezTo>
                    <a:pt x="134" y="901"/>
                    <a:pt x="0" y="0"/>
                    <a:pt x="0" y="0"/>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1"/>
            <p:cNvSpPr/>
            <p:nvPr/>
          </p:nvSpPr>
          <p:spPr>
            <a:xfrm>
              <a:off x="2295575" y="1970819"/>
              <a:ext cx="64505" cy="32250"/>
            </a:xfrm>
            <a:custGeom>
              <a:rect b="b" l="l" r="r" t="t"/>
              <a:pathLst>
                <a:path extrusionOk="0" fill="none" h="601" w="1202">
                  <a:moveTo>
                    <a:pt x="1201" y="0"/>
                  </a:moveTo>
                  <a:lnTo>
                    <a:pt x="0" y="60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1"/>
            <p:cNvSpPr/>
            <p:nvPr/>
          </p:nvSpPr>
          <p:spPr>
            <a:xfrm>
              <a:off x="2417274" y="1566288"/>
              <a:ext cx="179080" cy="73461"/>
            </a:xfrm>
            <a:custGeom>
              <a:rect b="b" l="l" r="r" t="t"/>
              <a:pathLst>
                <a:path extrusionOk="0" fill="none" h="1369" w="3337">
                  <a:moveTo>
                    <a:pt x="1" y="1368"/>
                  </a:moveTo>
                  <a:cubicBezTo>
                    <a:pt x="1" y="1368"/>
                    <a:pt x="1368" y="1"/>
                    <a:pt x="3336" y="1335"/>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1"/>
            <p:cNvSpPr/>
            <p:nvPr/>
          </p:nvSpPr>
          <p:spPr>
            <a:xfrm>
              <a:off x="2723345" y="1657561"/>
              <a:ext cx="102124" cy="80597"/>
            </a:xfrm>
            <a:custGeom>
              <a:rect b="b" l="l" r="r" t="t"/>
              <a:pathLst>
                <a:path extrusionOk="0" fill="none" h="1502" w="1903">
                  <a:moveTo>
                    <a:pt x="1" y="701"/>
                  </a:moveTo>
                  <a:cubicBezTo>
                    <a:pt x="1" y="701"/>
                    <a:pt x="1468" y="1"/>
                    <a:pt x="1902" y="1502"/>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1"/>
            <p:cNvSpPr/>
            <p:nvPr/>
          </p:nvSpPr>
          <p:spPr>
            <a:xfrm>
              <a:off x="1916099" y="1085830"/>
              <a:ext cx="1086663" cy="716790"/>
            </a:xfrm>
            <a:custGeom>
              <a:rect b="b" l="l" r="r" t="t"/>
              <a:pathLst>
                <a:path extrusionOk="0" h="13358" w="20249">
                  <a:moveTo>
                    <a:pt x="7721" y="1"/>
                  </a:moveTo>
                  <a:cubicBezTo>
                    <a:pt x="4506" y="1"/>
                    <a:pt x="1646" y="1602"/>
                    <a:pt x="501" y="6520"/>
                  </a:cubicBezTo>
                  <a:cubicBezTo>
                    <a:pt x="134" y="8087"/>
                    <a:pt x="1" y="9689"/>
                    <a:pt x="34" y="11323"/>
                  </a:cubicBezTo>
                  <a:cubicBezTo>
                    <a:pt x="242" y="11213"/>
                    <a:pt x="464" y="11161"/>
                    <a:pt x="680" y="11161"/>
                  </a:cubicBezTo>
                  <a:cubicBezTo>
                    <a:pt x="1055" y="11161"/>
                    <a:pt x="1415" y="11315"/>
                    <a:pt x="1669" y="11590"/>
                  </a:cubicBezTo>
                  <a:cubicBezTo>
                    <a:pt x="2336" y="12357"/>
                    <a:pt x="1735" y="13324"/>
                    <a:pt x="2903" y="13358"/>
                  </a:cubicBezTo>
                  <a:cubicBezTo>
                    <a:pt x="4070" y="13358"/>
                    <a:pt x="4304" y="12024"/>
                    <a:pt x="4504" y="11356"/>
                  </a:cubicBezTo>
                  <a:cubicBezTo>
                    <a:pt x="4559" y="11199"/>
                    <a:pt x="4723" y="11149"/>
                    <a:pt x="4945" y="11149"/>
                  </a:cubicBezTo>
                  <a:cubicBezTo>
                    <a:pt x="5321" y="11149"/>
                    <a:pt x="5865" y="11290"/>
                    <a:pt x="6343" y="11290"/>
                  </a:cubicBezTo>
                  <a:cubicBezTo>
                    <a:pt x="6779" y="11290"/>
                    <a:pt x="7160" y="11172"/>
                    <a:pt x="7306" y="10723"/>
                  </a:cubicBezTo>
                  <a:cubicBezTo>
                    <a:pt x="7773" y="9288"/>
                    <a:pt x="5638" y="7454"/>
                    <a:pt x="7206" y="6286"/>
                  </a:cubicBezTo>
                  <a:cubicBezTo>
                    <a:pt x="7510" y="6064"/>
                    <a:pt x="7837" y="5974"/>
                    <a:pt x="8170" y="5974"/>
                  </a:cubicBezTo>
                  <a:cubicBezTo>
                    <a:pt x="9191" y="5974"/>
                    <a:pt x="10280" y="6817"/>
                    <a:pt x="11009" y="7320"/>
                  </a:cubicBezTo>
                  <a:cubicBezTo>
                    <a:pt x="12610" y="8454"/>
                    <a:pt x="14144" y="9555"/>
                    <a:pt x="16012" y="10156"/>
                  </a:cubicBezTo>
                  <a:cubicBezTo>
                    <a:pt x="16776" y="10405"/>
                    <a:pt x="17699" y="10698"/>
                    <a:pt x="18484" y="10698"/>
                  </a:cubicBezTo>
                  <a:cubicBezTo>
                    <a:pt x="19379" y="10698"/>
                    <a:pt x="20093" y="10317"/>
                    <a:pt x="20182" y="9055"/>
                  </a:cubicBezTo>
                  <a:cubicBezTo>
                    <a:pt x="20248" y="8087"/>
                    <a:pt x="20048" y="7087"/>
                    <a:pt x="19648" y="6219"/>
                  </a:cubicBezTo>
                  <a:cubicBezTo>
                    <a:pt x="18881" y="4618"/>
                    <a:pt x="17580" y="3284"/>
                    <a:pt x="15979" y="2483"/>
                  </a:cubicBezTo>
                  <a:cubicBezTo>
                    <a:pt x="13549" y="1199"/>
                    <a:pt x="10503" y="1"/>
                    <a:pt x="7721"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1"/>
            <p:cNvSpPr/>
            <p:nvPr/>
          </p:nvSpPr>
          <p:spPr>
            <a:xfrm>
              <a:off x="3358775" y="3447500"/>
              <a:ext cx="209508" cy="323999"/>
            </a:xfrm>
            <a:custGeom>
              <a:rect b="b" l="l" r="r" t="t"/>
              <a:pathLst>
                <a:path extrusionOk="0" h="6038" w="3904">
                  <a:moveTo>
                    <a:pt x="2369" y="0"/>
                  </a:moveTo>
                  <a:cubicBezTo>
                    <a:pt x="2369" y="0"/>
                    <a:pt x="34" y="2469"/>
                    <a:pt x="1" y="3169"/>
                  </a:cubicBezTo>
                  <a:cubicBezTo>
                    <a:pt x="67" y="4136"/>
                    <a:pt x="201" y="5070"/>
                    <a:pt x="401" y="6038"/>
                  </a:cubicBezTo>
                  <a:lnTo>
                    <a:pt x="3903" y="1701"/>
                  </a:lnTo>
                  <a:lnTo>
                    <a:pt x="2369" y="0"/>
                  </a:ln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1"/>
            <p:cNvSpPr/>
            <p:nvPr/>
          </p:nvSpPr>
          <p:spPr>
            <a:xfrm>
              <a:off x="3360546" y="2944505"/>
              <a:ext cx="544270" cy="651593"/>
            </a:xfrm>
            <a:custGeom>
              <a:rect b="b" l="l" r="r" t="t"/>
              <a:pathLst>
                <a:path extrusionOk="0" h="12143" w="10142">
                  <a:moveTo>
                    <a:pt x="6639" y="1"/>
                  </a:moveTo>
                  <a:lnTo>
                    <a:pt x="1" y="11843"/>
                  </a:lnTo>
                  <a:lnTo>
                    <a:pt x="4070" y="12143"/>
                  </a:lnTo>
                  <a:lnTo>
                    <a:pt x="10141" y="1435"/>
                  </a:lnTo>
                  <a:lnTo>
                    <a:pt x="6639" y="1"/>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1"/>
            <p:cNvSpPr/>
            <p:nvPr/>
          </p:nvSpPr>
          <p:spPr>
            <a:xfrm>
              <a:off x="3713193" y="3113959"/>
              <a:ext cx="125361" cy="360434"/>
            </a:xfrm>
            <a:custGeom>
              <a:rect b="b" l="l" r="r" t="t"/>
              <a:pathLst>
                <a:path extrusionOk="0" h="6717" w="2336">
                  <a:moveTo>
                    <a:pt x="647" y="0"/>
                  </a:moveTo>
                  <a:cubicBezTo>
                    <a:pt x="545" y="0"/>
                    <a:pt x="449" y="63"/>
                    <a:pt x="367" y="212"/>
                  </a:cubicBezTo>
                  <a:cubicBezTo>
                    <a:pt x="0" y="879"/>
                    <a:pt x="567" y="2113"/>
                    <a:pt x="601" y="2347"/>
                  </a:cubicBezTo>
                  <a:cubicBezTo>
                    <a:pt x="601" y="2580"/>
                    <a:pt x="701" y="4015"/>
                    <a:pt x="701" y="4015"/>
                  </a:cubicBezTo>
                  <a:lnTo>
                    <a:pt x="334" y="4949"/>
                  </a:lnTo>
                  <a:lnTo>
                    <a:pt x="934" y="6716"/>
                  </a:lnTo>
                  <a:cubicBezTo>
                    <a:pt x="934" y="6716"/>
                    <a:pt x="2335" y="4848"/>
                    <a:pt x="2335" y="4248"/>
                  </a:cubicBezTo>
                  <a:cubicBezTo>
                    <a:pt x="2269" y="3214"/>
                    <a:pt x="2068" y="2213"/>
                    <a:pt x="1668" y="1246"/>
                  </a:cubicBezTo>
                  <a:cubicBezTo>
                    <a:pt x="1435" y="754"/>
                    <a:pt x="1001" y="0"/>
                    <a:pt x="647"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1"/>
            <p:cNvSpPr/>
            <p:nvPr/>
          </p:nvSpPr>
          <p:spPr>
            <a:xfrm>
              <a:off x="3278233" y="3159300"/>
              <a:ext cx="486956" cy="905781"/>
            </a:xfrm>
            <a:custGeom>
              <a:rect b="b" l="l" r="r" t="t"/>
              <a:pathLst>
                <a:path extrusionOk="0" h="16880" w="9074">
                  <a:moveTo>
                    <a:pt x="4637" y="1"/>
                  </a:moveTo>
                  <a:cubicBezTo>
                    <a:pt x="4137" y="34"/>
                    <a:pt x="4103" y="568"/>
                    <a:pt x="4337" y="1068"/>
                  </a:cubicBezTo>
                  <a:cubicBezTo>
                    <a:pt x="4604" y="1568"/>
                    <a:pt x="6939" y="3970"/>
                    <a:pt x="6939" y="3970"/>
                  </a:cubicBezTo>
                  <a:lnTo>
                    <a:pt x="6972" y="6305"/>
                  </a:lnTo>
                  <a:cubicBezTo>
                    <a:pt x="6972" y="6305"/>
                    <a:pt x="6538" y="5505"/>
                    <a:pt x="6205" y="5004"/>
                  </a:cubicBezTo>
                  <a:cubicBezTo>
                    <a:pt x="5905" y="4537"/>
                    <a:pt x="5404" y="4270"/>
                    <a:pt x="3803" y="3503"/>
                  </a:cubicBezTo>
                  <a:cubicBezTo>
                    <a:pt x="2202" y="2769"/>
                    <a:pt x="2202" y="2436"/>
                    <a:pt x="1802" y="2169"/>
                  </a:cubicBezTo>
                  <a:cubicBezTo>
                    <a:pt x="1603" y="2047"/>
                    <a:pt x="1461" y="1967"/>
                    <a:pt x="1323" y="1967"/>
                  </a:cubicBezTo>
                  <a:cubicBezTo>
                    <a:pt x="1160" y="1967"/>
                    <a:pt x="1003" y="2079"/>
                    <a:pt x="768" y="2369"/>
                  </a:cubicBezTo>
                  <a:cubicBezTo>
                    <a:pt x="334" y="2869"/>
                    <a:pt x="801" y="3136"/>
                    <a:pt x="1268" y="3570"/>
                  </a:cubicBezTo>
                  <a:cubicBezTo>
                    <a:pt x="1735" y="4003"/>
                    <a:pt x="3303" y="5138"/>
                    <a:pt x="3703" y="5605"/>
                  </a:cubicBezTo>
                  <a:cubicBezTo>
                    <a:pt x="4103" y="6038"/>
                    <a:pt x="4804" y="6805"/>
                    <a:pt x="4804" y="6805"/>
                  </a:cubicBezTo>
                  <a:lnTo>
                    <a:pt x="4237" y="6405"/>
                  </a:lnTo>
                  <a:lnTo>
                    <a:pt x="2702" y="5338"/>
                  </a:lnTo>
                  <a:cubicBezTo>
                    <a:pt x="2702" y="5338"/>
                    <a:pt x="1069" y="3704"/>
                    <a:pt x="511" y="3704"/>
                  </a:cubicBezTo>
                  <a:cubicBezTo>
                    <a:pt x="467" y="3704"/>
                    <a:pt x="430" y="3715"/>
                    <a:pt x="401" y="3737"/>
                  </a:cubicBezTo>
                  <a:cubicBezTo>
                    <a:pt x="0" y="4070"/>
                    <a:pt x="3269" y="8840"/>
                    <a:pt x="3269" y="8840"/>
                  </a:cubicBezTo>
                  <a:cubicBezTo>
                    <a:pt x="3269" y="8840"/>
                    <a:pt x="1868" y="10642"/>
                    <a:pt x="1668" y="11109"/>
                  </a:cubicBezTo>
                  <a:cubicBezTo>
                    <a:pt x="1535" y="11509"/>
                    <a:pt x="1435" y="11876"/>
                    <a:pt x="1335" y="12276"/>
                  </a:cubicBezTo>
                  <a:cubicBezTo>
                    <a:pt x="1335" y="12276"/>
                    <a:pt x="868" y="13410"/>
                    <a:pt x="1902" y="15545"/>
                  </a:cubicBezTo>
                  <a:cubicBezTo>
                    <a:pt x="2419" y="16612"/>
                    <a:pt x="2903" y="16879"/>
                    <a:pt x="3257" y="16879"/>
                  </a:cubicBezTo>
                  <a:cubicBezTo>
                    <a:pt x="3611" y="16879"/>
                    <a:pt x="3837" y="16612"/>
                    <a:pt x="3837" y="16612"/>
                  </a:cubicBezTo>
                  <a:lnTo>
                    <a:pt x="5104" y="14144"/>
                  </a:lnTo>
                  <a:cubicBezTo>
                    <a:pt x="5104" y="14144"/>
                    <a:pt x="8673" y="7639"/>
                    <a:pt x="8807" y="7272"/>
                  </a:cubicBezTo>
                  <a:cubicBezTo>
                    <a:pt x="8974" y="6138"/>
                    <a:pt x="9040" y="4971"/>
                    <a:pt x="9074" y="3803"/>
                  </a:cubicBezTo>
                  <a:cubicBezTo>
                    <a:pt x="9040" y="3403"/>
                    <a:pt x="8306" y="2402"/>
                    <a:pt x="7839" y="2035"/>
                  </a:cubicBezTo>
                  <a:cubicBezTo>
                    <a:pt x="7406" y="1668"/>
                    <a:pt x="5171" y="1"/>
                    <a:pt x="4637"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1"/>
            <p:cNvSpPr/>
            <p:nvPr/>
          </p:nvSpPr>
          <p:spPr>
            <a:xfrm>
              <a:off x="2922956" y="3571022"/>
              <a:ext cx="211977" cy="139033"/>
            </a:xfrm>
            <a:custGeom>
              <a:rect b="b" l="l" r="r" t="t"/>
              <a:pathLst>
                <a:path extrusionOk="0" h="2591" w="3950">
                  <a:moveTo>
                    <a:pt x="2702" y="0"/>
                  </a:moveTo>
                  <a:cubicBezTo>
                    <a:pt x="2471" y="0"/>
                    <a:pt x="2221" y="53"/>
                    <a:pt x="1985" y="167"/>
                  </a:cubicBezTo>
                  <a:cubicBezTo>
                    <a:pt x="1351" y="433"/>
                    <a:pt x="717" y="600"/>
                    <a:pt x="83" y="700"/>
                  </a:cubicBezTo>
                  <a:cubicBezTo>
                    <a:pt x="83" y="700"/>
                    <a:pt x="0" y="2590"/>
                    <a:pt x="1076" y="2590"/>
                  </a:cubicBezTo>
                  <a:cubicBezTo>
                    <a:pt x="1179" y="2590"/>
                    <a:pt x="1293" y="2573"/>
                    <a:pt x="1418" y="2535"/>
                  </a:cubicBezTo>
                  <a:cubicBezTo>
                    <a:pt x="2852" y="2135"/>
                    <a:pt x="2485" y="2168"/>
                    <a:pt x="3319" y="1234"/>
                  </a:cubicBezTo>
                  <a:cubicBezTo>
                    <a:pt x="3949" y="503"/>
                    <a:pt x="3417" y="0"/>
                    <a:pt x="2702"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1"/>
            <p:cNvSpPr/>
            <p:nvPr/>
          </p:nvSpPr>
          <p:spPr>
            <a:xfrm>
              <a:off x="2317039" y="3379246"/>
              <a:ext cx="882575" cy="603729"/>
            </a:xfrm>
            <a:custGeom>
              <a:rect b="b" l="l" r="r" t="t"/>
              <a:pathLst>
                <a:path extrusionOk="0" h="11251" w="16446">
                  <a:moveTo>
                    <a:pt x="13466" y="0"/>
                  </a:moveTo>
                  <a:cubicBezTo>
                    <a:pt x="11581" y="0"/>
                    <a:pt x="9619" y="196"/>
                    <a:pt x="8273" y="1205"/>
                  </a:cubicBezTo>
                  <a:cubicBezTo>
                    <a:pt x="7106" y="2173"/>
                    <a:pt x="6038" y="3274"/>
                    <a:pt x="5071" y="4441"/>
                  </a:cubicBezTo>
                  <a:lnTo>
                    <a:pt x="1835" y="7176"/>
                  </a:lnTo>
                  <a:lnTo>
                    <a:pt x="1" y="7477"/>
                  </a:lnTo>
                  <a:lnTo>
                    <a:pt x="568" y="11179"/>
                  </a:lnTo>
                  <a:lnTo>
                    <a:pt x="2603" y="10879"/>
                  </a:lnTo>
                  <a:cubicBezTo>
                    <a:pt x="2603" y="10879"/>
                    <a:pt x="3849" y="11251"/>
                    <a:pt x="5120" y="11251"/>
                  </a:cubicBezTo>
                  <a:cubicBezTo>
                    <a:pt x="5419" y="11251"/>
                    <a:pt x="5719" y="11230"/>
                    <a:pt x="6005" y="11179"/>
                  </a:cubicBezTo>
                  <a:cubicBezTo>
                    <a:pt x="7539" y="10912"/>
                    <a:pt x="8273" y="9178"/>
                    <a:pt x="8273" y="9178"/>
                  </a:cubicBezTo>
                  <a:cubicBezTo>
                    <a:pt x="8273" y="9178"/>
                    <a:pt x="8698" y="10813"/>
                    <a:pt x="9516" y="10813"/>
                  </a:cubicBezTo>
                  <a:cubicBezTo>
                    <a:pt x="9524" y="10813"/>
                    <a:pt x="9533" y="10813"/>
                    <a:pt x="9541" y="10812"/>
                  </a:cubicBezTo>
                  <a:cubicBezTo>
                    <a:pt x="10408" y="10746"/>
                    <a:pt x="12643" y="8411"/>
                    <a:pt x="12643" y="8411"/>
                  </a:cubicBezTo>
                  <a:lnTo>
                    <a:pt x="12710" y="6109"/>
                  </a:lnTo>
                  <a:cubicBezTo>
                    <a:pt x="12743" y="5275"/>
                    <a:pt x="12176" y="4508"/>
                    <a:pt x="11375" y="4274"/>
                  </a:cubicBezTo>
                  <a:lnTo>
                    <a:pt x="9274" y="3674"/>
                  </a:lnTo>
                  <a:cubicBezTo>
                    <a:pt x="10075" y="3073"/>
                    <a:pt x="10875" y="2540"/>
                    <a:pt x="11742" y="2006"/>
                  </a:cubicBezTo>
                  <a:cubicBezTo>
                    <a:pt x="12243" y="1806"/>
                    <a:pt x="14444" y="2006"/>
                    <a:pt x="15445" y="1639"/>
                  </a:cubicBezTo>
                  <a:cubicBezTo>
                    <a:pt x="16446" y="1239"/>
                    <a:pt x="16045" y="71"/>
                    <a:pt x="13977" y="5"/>
                  </a:cubicBezTo>
                  <a:cubicBezTo>
                    <a:pt x="13808" y="2"/>
                    <a:pt x="13637" y="0"/>
                    <a:pt x="13466"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1"/>
            <p:cNvSpPr/>
            <p:nvPr/>
          </p:nvSpPr>
          <p:spPr>
            <a:xfrm>
              <a:off x="2728711" y="3705222"/>
              <a:ext cx="155789" cy="218450"/>
            </a:xfrm>
            <a:custGeom>
              <a:rect b="b" l="l" r="r" t="t"/>
              <a:pathLst>
                <a:path extrusionOk="0" fill="none" h="4071" w="2903">
                  <a:moveTo>
                    <a:pt x="1" y="401"/>
                  </a:moveTo>
                  <a:cubicBezTo>
                    <a:pt x="1" y="401"/>
                    <a:pt x="635" y="1"/>
                    <a:pt x="1435" y="834"/>
                  </a:cubicBezTo>
                  <a:cubicBezTo>
                    <a:pt x="2269" y="1668"/>
                    <a:pt x="2903" y="4070"/>
                    <a:pt x="2903" y="4070"/>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1"/>
            <p:cNvSpPr/>
            <p:nvPr/>
          </p:nvSpPr>
          <p:spPr>
            <a:xfrm>
              <a:off x="2793155" y="3640778"/>
              <a:ext cx="155789" cy="211259"/>
            </a:xfrm>
            <a:custGeom>
              <a:rect b="b" l="l" r="r" t="t"/>
              <a:pathLst>
                <a:path extrusionOk="0" fill="none" h="3937" w="2903">
                  <a:moveTo>
                    <a:pt x="1" y="1"/>
                  </a:moveTo>
                  <a:cubicBezTo>
                    <a:pt x="1" y="1"/>
                    <a:pt x="1935" y="268"/>
                    <a:pt x="2336" y="1035"/>
                  </a:cubicBezTo>
                  <a:cubicBezTo>
                    <a:pt x="2769" y="1769"/>
                    <a:pt x="2903" y="3937"/>
                    <a:pt x="2903" y="3937"/>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1"/>
            <p:cNvSpPr/>
            <p:nvPr/>
          </p:nvSpPr>
          <p:spPr>
            <a:xfrm>
              <a:off x="804552" y="2627706"/>
              <a:ext cx="1632650" cy="2103257"/>
            </a:xfrm>
            <a:custGeom>
              <a:rect b="b" l="l" r="r" t="t"/>
              <a:pathLst>
                <a:path extrusionOk="0" fill="none" h="39196" w="30423">
                  <a:moveTo>
                    <a:pt x="6606" y="1"/>
                  </a:moveTo>
                  <a:cubicBezTo>
                    <a:pt x="6606" y="1"/>
                    <a:pt x="2169" y="1268"/>
                    <a:pt x="1969" y="2803"/>
                  </a:cubicBezTo>
                  <a:cubicBezTo>
                    <a:pt x="1769" y="4304"/>
                    <a:pt x="635" y="31857"/>
                    <a:pt x="435" y="33725"/>
                  </a:cubicBezTo>
                  <a:cubicBezTo>
                    <a:pt x="201" y="35593"/>
                    <a:pt x="1" y="37094"/>
                    <a:pt x="1002" y="38128"/>
                  </a:cubicBezTo>
                  <a:cubicBezTo>
                    <a:pt x="2036" y="39195"/>
                    <a:pt x="30423" y="27287"/>
                    <a:pt x="30423" y="27287"/>
                  </a:cubicBezTo>
                  <a:lnTo>
                    <a:pt x="30056" y="21182"/>
                  </a:lnTo>
                  <a:lnTo>
                    <a:pt x="11576" y="24685"/>
                  </a:lnTo>
                  <a:lnTo>
                    <a:pt x="12543" y="14277"/>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1"/>
            <p:cNvSpPr/>
            <p:nvPr/>
          </p:nvSpPr>
          <p:spPr>
            <a:xfrm>
              <a:off x="1094526" y="3952212"/>
              <a:ext cx="331220" cy="234548"/>
            </a:xfrm>
            <a:custGeom>
              <a:rect b="b" l="l" r="r" t="t"/>
              <a:pathLst>
                <a:path extrusionOk="0" fill="none" h="4371" w="6172">
                  <a:moveTo>
                    <a:pt x="6172" y="1"/>
                  </a:moveTo>
                  <a:cubicBezTo>
                    <a:pt x="6172" y="1"/>
                    <a:pt x="2269" y="901"/>
                    <a:pt x="1" y="4371"/>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2"/>
          <p:cNvSpPr/>
          <p:nvPr/>
        </p:nvSpPr>
        <p:spPr>
          <a:xfrm>
            <a:off x="429750" y="543656"/>
            <a:ext cx="3833400" cy="3903900"/>
          </a:xfrm>
          <a:prstGeom prst="bevel">
            <a:avLst>
              <a:gd fmla="val 12500" name="adj"/>
            </a:avLst>
          </a:prstGeom>
          <a:solidFill>
            <a:srgbClr val="8DE3DF"/>
          </a:solidFill>
          <a:ln cap="flat" cmpd="sng" w="25400">
            <a:solidFill>
              <a:srgbClr val="43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8" name="Google Shape;968;p42"/>
          <p:cNvSpPr/>
          <p:nvPr/>
        </p:nvSpPr>
        <p:spPr>
          <a:xfrm>
            <a:off x="3413443" y="3197459"/>
            <a:ext cx="318722" cy="318722"/>
          </a:xfrm>
          <a:custGeom>
            <a:rect b="b" l="l" r="r" t="t"/>
            <a:pathLst>
              <a:path extrusionOk="0" h="16146" w="16146">
                <a:moveTo>
                  <a:pt x="8073" y="1468"/>
                </a:moveTo>
                <a:cubicBezTo>
                  <a:pt x="10207" y="1468"/>
                  <a:pt x="10474" y="1468"/>
                  <a:pt x="11308" y="1502"/>
                </a:cubicBezTo>
                <a:cubicBezTo>
                  <a:pt x="11842" y="1502"/>
                  <a:pt x="12342" y="1602"/>
                  <a:pt x="12809" y="1768"/>
                </a:cubicBezTo>
                <a:cubicBezTo>
                  <a:pt x="13510" y="2069"/>
                  <a:pt x="14077" y="2602"/>
                  <a:pt x="14344" y="3303"/>
                </a:cubicBezTo>
                <a:cubicBezTo>
                  <a:pt x="14511" y="3803"/>
                  <a:pt x="14611" y="4304"/>
                  <a:pt x="14611" y="4804"/>
                </a:cubicBezTo>
                <a:cubicBezTo>
                  <a:pt x="14644" y="5638"/>
                  <a:pt x="14677" y="5905"/>
                  <a:pt x="14677" y="8073"/>
                </a:cubicBezTo>
                <a:cubicBezTo>
                  <a:pt x="14677" y="10208"/>
                  <a:pt x="14677" y="10475"/>
                  <a:pt x="14611" y="11309"/>
                </a:cubicBezTo>
                <a:cubicBezTo>
                  <a:pt x="14611" y="11842"/>
                  <a:pt x="14511" y="12343"/>
                  <a:pt x="14344" y="12810"/>
                </a:cubicBezTo>
                <a:cubicBezTo>
                  <a:pt x="14077" y="13510"/>
                  <a:pt x="13510" y="14077"/>
                  <a:pt x="12809" y="14344"/>
                </a:cubicBezTo>
                <a:cubicBezTo>
                  <a:pt x="12342" y="14511"/>
                  <a:pt x="11842" y="14611"/>
                  <a:pt x="11308" y="14644"/>
                </a:cubicBezTo>
                <a:cubicBezTo>
                  <a:pt x="10474" y="14678"/>
                  <a:pt x="10207" y="14678"/>
                  <a:pt x="8073" y="14678"/>
                </a:cubicBezTo>
                <a:cubicBezTo>
                  <a:pt x="5904" y="14678"/>
                  <a:pt x="5638" y="14678"/>
                  <a:pt x="4804" y="14644"/>
                </a:cubicBezTo>
                <a:cubicBezTo>
                  <a:pt x="4303" y="14611"/>
                  <a:pt x="3770" y="14511"/>
                  <a:pt x="3303" y="14344"/>
                </a:cubicBezTo>
                <a:cubicBezTo>
                  <a:pt x="2969" y="14211"/>
                  <a:pt x="2635" y="14011"/>
                  <a:pt x="2369" y="13744"/>
                </a:cubicBezTo>
                <a:cubicBezTo>
                  <a:pt x="2102" y="13477"/>
                  <a:pt x="1935" y="13177"/>
                  <a:pt x="1801" y="12810"/>
                </a:cubicBezTo>
                <a:cubicBezTo>
                  <a:pt x="1635" y="12343"/>
                  <a:pt x="1535" y="11842"/>
                  <a:pt x="1535" y="11309"/>
                </a:cubicBezTo>
                <a:cubicBezTo>
                  <a:pt x="1468" y="10475"/>
                  <a:pt x="1468" y="10208"/>
                  <a:pt x="1468" y="8073"/>
                </a:cubicBezTo>
                <a:cubicBezTo>
                  <a:pt x="1468" y="5905"/>
                  <a:pt x="1468" y="5671"/>
                  <a:pt x="1535" y="4804"/>
                </a:cubicBezTo>
                <a:cubicBezTo>
                  <a:pt x="1535" y="4304"/>
                  <a:pt x="1635" y="3803"/>
                  <a:pt x="1801" y="3303"/>
                </a:cubicBezTo>
                <a:cubicBezTo>
                  <a:pt x="1935" y="2969"/>
                  <a:pt x="2135" y="2636"/>
                  <a:pt x="2402" y="2402"/>
                </a:cubicBezTo>
                <a:cubicBezTo>
                  <a:pt x="2669" y="2102"/>
                  <a:pt x="2969" y="1902"/>
                  <a:pt x="3336" y="1768"/>
                </a:cubicBezTo>
                <a:cubicBezTo>
                  <a:pt x="3803" y="1602"/>
                  <a:pt x="4303" y="1502"/>
                  <a:pt x="4837" y="1502"/>
                </a:cubicBezTo>
                <a:cubicBezTo>
                  <a:pt x="5671" y="1468"/>
                  <a:pt x="5938" y="1468"/>
                  <a:pt x="8073" y="1468"/>
                </a:cubicBezTo>
                <a:close/>
                <a:moveTo>
                  <a:pt x="8073" y="1"/>
                </a:moveTo>
                <a:cubicBezTo>
                  <a:pt x="5904" y="1"/>
                  <a:pt x="5638" y="1"/>
                  <a:pt x="4737" y="67"/>
                </a:cubicBezTo>
                <a:cubicBezTo>
                  <a:pt x="4070" y="67"/>
                  <a:pt x="3436" y="201"/>
                  <a:pt x="2802" y="434"/>
                </a:cubicBezTo>
                <a:cubicBezTo>
                  <a:pt x="2268" y="634"/>
                  <a:pt x="1768" y="935"/>
                  <a:pt x="1368" y="1368"/>
                </a:cubicBezTo>
                <a:cubicBezTo>
                  <a:pt x="968" y="1768"/>
                  <a:pt x="634" y="2235"/>
                  <a:pt x="434" y="2803"/>
                </a:cubicBezTo>
                <a:cubicBezTo>
                  <a:pt x="200" y="3403"/>
                  <a:pt x="67" y="4070"/>
                  <a:pt x="67" y="4737"/>
                </a:cubicBezTo>
                <a:cubicBezTo>
                  <a:pt x="34" y="5605"/>
                  <a:pt x="0" y="5871"/>
                  <a:pt x="0" y="8073"/>
                </a:cubicBezTo>
                <a:cubicBezTo>
                  <a:pt x="0" y="10275"/>
                  <a:pt x="0" y="10541"/>
                  <a:pt x="67" y="11409"/>
                </a:cubicBezTo>
                <a:cubicBezTo>
                  <a:pt x="67" y="12076"/>
                  <a:pt x="200" y="12743"/>
                  <a:pt x="434" y="13377"/>
                </a:cubicBezTo>
                <a:cubicBezTo>
                  <a:pt x="867" y="14444"/>
                  <a:pt x="1701" y="15312"/>
                  <a:pt x="2802" y="15745"/>
                </a:cubicBezTo>
                <a:cubicBezTo>
                  <a:pt x="3436" y="15979"/>
                  <a:pt x="4070" y="16079"/>
                  <a:pt x="4737" y="16112"/>
                </a:cubicBezTo>
                <a:cubicBezTo>
                  <a:pt x="5604" y="16145"/>
                  <a:pt x="5871" y="16145"/>
                  <a:pt x="8073" y="16145"/>
                </a:cubicBezTo>
                <a:cubicBezTo>
                  <a:pt x="10274" y="16145"/>
                  <a:pt x="10541" y="16145"/>
                  <a:pt x="11408" y="16112"/>
                </a:cubicBezTo>
                <a:cubicBezTo>
                  <a:pt x="12075" y="16079"/>
                  <a:pt x="12743" y="15979"/>
                  <a:pt x="13376" y="15745"/>
                </a:cubicBezTo>
                <a:cubicBezTo>
                  <a:pt x="14444" y="15312"/>
                  <a:pt x="15311" y="14444"/>
                  <a:pt x="15745" y="13377"/>
                </a:cubicBezTo>
                <a:cubicBezTo>
                  <a:pt x="15978" y="12743"/>
                  <a:pt x="16112" y="12076"/>
                  <a:pt x="16112" y="11409"/>
                </a:cubicBezTo>
                <a:cubicBezTo>
                  <a:pt x="16145" y="10541"/>
                  <a:pt x="16145" y="10275"/>
                  <a:pt x="16145" y="8073"/>
                </a:cubicBezTo>
                <a:cubicBezTo>
                  <a:pt x="16145" y="5871"/>
                  <a:pt x="16145" y="5605"/>
                  <a:pt x="16112" y="4737"/>
                </a:cubicBezTo>
                <a:cubicBezTo>
                  <a:pt x="16112" y="4070"/>
                  <a:pt x="15978" y="3403"/>
                  <a:pt x="15745" y="2803"/>
                </a:cubicBezTo>
                <a:cubicBezTo>
                  <a:pt x="15545" y="2235"/>
                  <a:pt x="15211" y="1768"/>
                  <a:pt x="14811" y="1368"/>
                </a:cubicBezTo>
                <a:cubicBezTo>
                  <a:pt x="14410" y="935"/>
                  <a:pt x="13910" y="634"/>
                  <a:pt x="13376" y="434"/>
                </a:cubicBezTo>
                <a:cubicBezTo>
                  <a:pt x="12743" y="201"/>
                  <a:pt x="12075" y="67"/>
                  <a:pt x="11408" y="67"/>
                </a:cubicBezTo>
                <a:cubicBezTo>
                  <a:pt x="10541" y="1"/>
                  <a:pt x="10274" y="1"/>
                  <a:pt x="80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2"/>
          <p:cNvSpPr/>
          <p:nvPr/>
        </p:nvSpPr>
        <p:spPr>
          <a:xfrm>
            <a:off x="3464136" y="3275156"/>
            <a:ext cx="190985" cy="163546"/>
          </a:xfrm>
          <a:custGeom>
            <a:rect b="b" l="l" r="r" t="t"/>
            <a:pathLst>
              <a:path extrusionOk="0" h="8285" w="9675">
                <a:moveTo>
                  <a:pt x="5446" y="1460"/>
                </a:moveTo>
                <a:cubicBezTo>
                  <a:pt x="6836" y="1460"/>
                  <a:pt x="8173" y="2530"/>
                  <a:pt x="8173" y="4137"/>
                </a:cubicBezTo>
                <a:cubicBezTo>
                  <a:pt x="8173" y="5638"/>
                  <a:pt x="6972" y="6839"/>
                  <a:pt x="5505" y="6839"/>
                </a:cubicBezTo>
                <a:cubicBezTo>
                  <a:pt x="3103" y="6839"/>
                  <a:pt x="1902" y="3937"/>
                  <a:pt x="3570" y="2236"/>
                </a:cubicBezTo>
                <a:cubicBezTo>
                  <a:pt x="4117" y="1700"/>
                  <a:pt x="4787" y="1460"/>
                  <a:pt x="5446" y="1460"/>
                </a:cubicBezTo>
                <a:close/>
                <a:moveTo>
                  <a:pt x="5505" y="1"/>
                </a:moveTo>
                <a:cubicBezTo>
                  <a:pt x="1802" y="1"/>
                  <a:pt x="1" y="4471"/>
                  <a:pt x="2603" y="7072"/>
                </a:cubicBezTo>
                <a:cubicBezTo>
                  <a:pt x="3440" y="7910"/>
                  <a:pt x="4468" y="8285"/>
                  <a:pt x="5478" y="8285"/>
                </a:cubicBezTo>
                <a:cubicBezTo>
                  <a:pt x="7605" y="8285"/>
                  <a:pt x="9652" y="6625"/>
                  <a:pt x="9674" y="4137"/>
                </a:cubicBezTo>
                <a:cubicBezTo>
                  <a:pt x="9674" y="1835"/>
                  <a:pt x="7806" y="1"/>
                  <a:pt x="55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2"/>
          <p:cNvSpPr/>
          <p:nvPr/>
        </p:nvSpPr>
        <p:spPr>
          <a:xfrm>
            <a:off x="3632044" y="3252770"/>
            <a:ext cx="44810" cy="38236"/>
          </a:xfrm>
          <a:custGeom>
            <a:rect b="b" l="l" r="r" t="t"/>
            <a:pathLst>
              <a:path extrusionOk="0" h="1937" w="2270">
                <a:moveTo>
                  <a:pt x="1302" y="1"/>
                </a:moveTo>
                <a:cubicBezTo>
                  <a:pt x="434" y="1"/>
                  <a:pt x="1" y="1035"/>
                  <a:pt x="601" y="1635"/>
                </a:cubicBezTo>
                <a:cubicBezTo>
                  <a:pt x="810" y="1844"/>
                  <a:pt x="1062" y="1937"/>
                  <a:pt x="1306" y="1937"/>
                </a:cubicBezTo>
                <a:cubicBezTo>
                  <a:pt x="1803" y="1937"/>
                  <a:pt x="2269" y="1550"/>
                  <a:pt x="2269" y="968"/>
                </a:cubicBezTo>
                <a:cubicBezTo>
                  <a:pt x="2269" y="434"/>
                  <a:pt x="1835" y="1"/>
                  <a:pt x="13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1" name="Google Shape;971;p42"/>
          <p:cNvPicPr preferRelativeResize="0"/>
          <p:nvPr/>
        </p:nvPicPr>
        <p:blipFill rotWithShape="1">
          <a:blip r:embed="rId3">
            <a:alphaModFix/>
          </a:blip>
          <a:srcRect b="0" l="0" r="0" t="0"/>
          <a:stretch/>
        </p:blipFill>
        <p:spPr>
          <a:xfrm>
            <a:off x="634804" y="783880"/>
            <a:ext cx="3423340" cy="3423340"/>
          </a:xfrm>
          <a:prstGeom prst="rect">
            <a:avLst/>
          </a:prstGeom>
          <a:noFill/>
          <a:ln>
            <a:noFill/>
          </a:ln>
        </p:spPr>
      </p:pic>
      <p:sp>
        <p:nvSpPr>
          <p:cNvPr id="972" name="Google Shape;972;p42"/>
          <p:cNvSpPr txBox="1"/>
          <p:nvPr/>
        </p:nvSpPr>
        <p:spPr>
          <a:xfrm>
            <a:off x="1138772" y="166254"/>
            <a:ext cx="2415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none" cap="none" strike="noStrike">
                <a:solidFill>
                  <a:schemeClr val="lt1"/>
                </a:solidFill>
                <a:latin typeface="Arial"/>
                <a:ea typeface="Arial"/>
                <a:cs typeface="Arial"/>
                <a:sym typeface="Arial"/>
              </a:rPr>
              <a:t>*AI-Generated Design*</a:t>
            </a:r>
            <a:endParaRPr/>
          </a:p>
        </p:txBody>
      </p:sp>
      <p:pic>
        <p:nvPicPr>
          <p:cNvPr descr="Logo&#10;&#10;Description automatically generated" id="973" name="Google Shape;973;p42"/>
          <p:cNvPicPr preferRelativeResize="0"/>
          <p:nvPr/>
        </p:nvPicPr>
        <p:blipFill rotWithShape="1">
          <a:blip r:embed="rId4">
            <a:alphaModFix/>
          </a:blip>
          <a:srcRect b="14857" l="5889" r="8640" t="7926"/>
          <a:stretch/>
        </p:blipFill>
        <p:spPr>
          <a:xfrm>
            <a:off x="4616883" y="10"/>
            <a:ext cx="3036456" cy="2743199"/>
          </a:xfrm>
          <a:prstGeom prst="rect">
            <a:avLst/>
          </a:prstGeom>
          <a:noFill/>
          <a:ln>
            <a:noFill/>
          </a:ln>
        </p:spPr>
      </p:pic>
      <p:sp>
        <p:nvSpPr>
          <p:cNvPr id="974" name="Google Shape;974;p42"/>
          <p:cNvSpPr txBox="1"/>
          <p:nvPr/>
        </p:nvSpPr>
        <p:spPr>
          <a:xfrm>
            <a:off x="4438250" y="2770350"/>
            <a:ext cx="4044300" cy="738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 sz="1400" u="none" cap="none" strike="noStrike">
                <a:solidFill>
                  <a:schemeClr val="lt1"/>
                </a:solidFill>
                <a:latin typeface="Arial"/>
                <a:ea typeface="Arial"/>
                <a:cs typeface="Arial"/>
                <a:sym typeface="Arial"/>
              </a:rPr>
              <a:t>Vision</a:t>
            </a:r>
            <a:r>
              <a:rPr b="1" lang="en">
                <a:solidFill>
                  <a:schemeClr val="lt1"/>
                </a:solidFill>
              </a:rPr>
              <a:t> -</a:t>
            </a:r>
            <a:r>
              <a:rPr lang="en">
                <a:solidFill>
                  <a:schemeClr val="lt1"/>
                </a:solidFill>
              </a:rPr>
              <a:t> to provide </a:t>
            </a:r>
            <a:r>
              <a:rPr lang="en">
                <a:solidFill>
                  <a:schemeClr val="lt1"/>
                </a:solidFill>
              </a:rPr>
              <a:t>unparalleled</a:t>
            </a:r>
            <a:r>
              <a:rPr lang="en">
                <a:solidFill>
                  <a:schemeClr val="lt1"/>
                </a:solidFill>
              </a:rPr>
              <a:t> entertainment </a:t>
            </a:r>
            <a:endParaRPr>
              <a:solidFill>
                <a:schemeClr val="lt1"/>
              </a:solidFill>
            </a:endParaRPr>
          </a:p>
          <a:p>
            <a:pPr indent="0" lvl="0" marL="0" marR="0" rtl="0" algn="just">
              <a:lnSpc>
                <a:spcPct val="100000"/>
              </a:lnSpc>
              <a:spcBef>
                <a:spcPts val="0"/>
              </a:spcBef>
              <a:spcAft>
                <a:spcPts val="0"/>
              </a:spcAft>
              <a:buNone/>
            </a:pPr>
            <a:r>
              <a:rPr lang="en">
                <a:solidFill>
                  <a:schemeClr val="lt1"/>
                </a:solidFill>
              </a:rPr>
              <a:t>And education experience and safety </a:t>
            </a:r>
            <a:r>
              <a:rPr lang="en">
                <a:solidFill>
                  <a:schemeClr val="lt1"/>
                </a:solidFill>
              </a:rPr>
              <a:t>monitoring</a:t>
            </a:r>
            <a:r>
              <a:rPr lang="en">
                <a:solidFill>
                  <a:schemeClr val="lt1"/>
                </a:solidFill>
              </a:rPr>
              <a:t> facilities.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43"/>
          <p:cNvSpPr/>
          <p:nvPr/>
        </p:nvSpPr>
        <p:spPr>
          <a:xfrm>
            <a:off x="3572591" y="1231714"/>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3"/>
          <p:cNvSpPr/>
          <p:nvPr/>
        </p:nvSpPr>
        <p:spPr>
          <a:xfrm>
            <a:off x="4779825" y="1204924"/>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3"/>
          <p:cNvSpPr/>
          <p:nvPr/>
        </p:nvSpPr>
        <p:spPr>
          <a:xfrm>
            <a:off x="3572591" y="2548815"/>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3"/>
          <p:cNvSpPr/>
          <p:nvPr/>
        </p:nvSpPr>
        <p:spPr>
          <a:xfrm>
            <a:off x="4779825" y="2548815"/>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3"/>
          <p:cNvSpPr txBox="1"/>
          <p:nvPr>
            <p:ph idx="1" type="subTitle"/>
          </p:nvPr>
        </p:nvSpPr>
        <p:spPr>
          <a:xfrm>
            <a:off x="750287" y="2592793"/>
            <a:ext cx="2877013" cy="1560107"/>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 sz="1500">
                <a:latin typeface="Arial"/>
                <a:ea typeface="Arial"/>
                <a:cs typeface="Arial"/>
                <a:sym typeface="Arial"/>
              </a:rPr>
              <a:t>Expands product line with growth in AI </a:t>
            </a:r>
            <a:endParaRPr/>
          </a:p>
          <a:p>
            <a:pPr indent="-285750" lvl="0" marL="285750" rtl="0" algn="l">
              <a:lnSpc>
                <a:spcPct val="100000"/>
              </a:lnSpc>
              <a:spcBef>
                <a:spcPts val="0"/>
              </a:spcBef>
              <a:spcAft>
                <a:spcPts val="0"/>
              </a:spcAft>
              <a:buSzPts val="1100"/>
              <a:buFont typeface="Arial"/>
              <a:buChar char="•"/>
            </a:pPr>
            <a:r>
              <a:rPr lang="en" sz="1500">
                <a:latin typeface="Arial"/>
                <a:ea typeface="Arial"/>
                <a:cs typeface="Arial"/>
                <a:sym typeface="Arial"/>
              </a:rPr>
              <a:t>Personalized learning options </a:t>
            </a:r>
            <a:endParaRPr/>
          </a:p>
          <a:p>
            <a:pPr indent="-285750" lvl="0" marL="285750" rtl="0" algn="l">
              <a:lnSpc>
                <a:spcPct val="100000"/>
              </a:lnSpc>
              <a:spcBef>
                <a:spcPts val="0"/>
              </a:spcBef>
              <a:spcAft>
                <a:spcPts val="0"/>
              </a:spcAft>
              <a:buSzPts val="1100"/>
              <a:buFont typeface="Arial"/>
              <a:buChar char="•"/>
            </a:pPr>
            <a:r>
              <a:rPr lang="en" sz="1500">
                <a:latin typeface="Arial"/>
                <a:ea typeface="Arial"/>
                <a:cs typeface="Arial"/>
                <a:sym typeface="Arial"/>
              </a:rPr>
              <a:t>Expansion into international markets</a:t>
            </a:r>
            <a:endParaRPr sz="1500">
              <a:latin typeface="Arial"/>
              <a:ea typeface="Arial"/>
              <a:cs typeface="Arial"/>
              <a:sym typeface="Arial"/>
            </a:endParaRPr>
          </a:p>
        </p:txBody>
      </p:sp>
      <p:sp>
        <p:nvSpPr>
          <p:cNvPr id="984" name="Google Shape;984;p43"/>
          <p:cNvSpPr txBox="1"/>
          <p:nvPr>
            <p:ph idx="2" type="subTitle"/>
          </p:nvPr>
        </p:nvSpPr>
        <p:spPr>
          <a:xfrm>
            <a:off x="3658634" y="2647219"/>
            <a:ext cx="640200" cy="64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0</a:t>
            </a:r>
            <a:endParaRPr/>
          </a:p>
        </p:txBody>
      </p:sp>
      <p:sp>
        <p:nvSpPr>
          <p:cNvPr id="985" name="Google Shape;985;p43"/>
          <p:cNvSpPr txBox="1"/>
          <p:nvPr>
            <p:ph idx="3" type="subTitle"/>
          </p:nvPr>
        </p:nvSpPr>
        <p:spPr>
          <a:xfrm>
            <a:off x="5968528" y="2592793"/>
            <a:ext cx="2425185" cy="1099534"/>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 sz="1500"/>
              <a:t>Competition from established brands</a:t>
            </a:r>
            <a:endParaRPr/>
          </a:p>
          <a:p>
            <a:pPr indent="-285750" lvl="0" marL="285750" rtl="0" algn="l">
              <a:lnSpc>
                <a:spcPct val="100000"/>
              </a:lnSpc>
              <a:spcBef>
                <a:spcPts val="0"/>
              </a:spcBef>
              <a:spcAft>
                <a:spcPts val="0"/>
              </a:spcAft>
              <a:buSzPts val="1100"/>
              <a:buFont typeface="Arial"/>
              <a:buChar char="•"/>
            </a:pPr>
            <a:r>
              <a:rPr lang="en" sz="1500"/>
              <a:t>Security concerns</a:t>
            </a:r>
            <a:endParaRPr/>
          </a:p>
          <a:p>
            <a:pPr indent="-285750" lvl="0" marL="285750" rtl="0" algn="l">
              <a:lnSpc>
                <a:spcPct val="100000"/>
              </a:lnSpc>
              <a:spcBef>
                <a:spcPts val="0"/>
              </a:spcBef>
              <a:spcAft>
                <a:spcPts val="0"/>
              </a:spcAft>
              <a:buSzPts val="1100"/>
              <a:buFont typeface="Arial"/>
              <a:buChar char="•"/>
            </a:pPr>
            <a:r>
              <a:rPr lang="en" sz="1500"/>
              <a:t>Changes in technology</a:t>
            </a:r>
            <a:endParaRPr sz="1500"/>
          </a:p>
        </p:txBody>
      </p:sp>
      <p:sp>
        <p:nvSpPr>
          <p:cNvPr id="986" name="Google Shape;986;p43"/>
          <p:cNvSpPr txBox="1"/>
          <p:nvPr>
            <p:ph idx="4" type="subTitle"/>
          </p:nvPr>
        </p:nvSpPr>
        <p:spPr>
          <a:xfrm>
            <a:off x="4878225" y="2647219"/>
            <a:ext cx="640200" cy="64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a:t>
            </a:r>
            <a:endParaRPr/>
          </a:p>
        </p:txBody>
      </p:sp>
      <p:sp>
        <p:nvSpPr>
          <p:cNvPr id="987" name="Google Shape;987;p43"/>
          <p:cNvSpPr txBox="1"/>
          <p:nvPr>
            <p:ph idx="5" type="subTitle"/>
          </p:nvPr>
        </p:nvSpPr>
        <p:spPr>
          <a:xfrm>
            <a:off x="770279" y="1162641"/>
            <a:ext cx="2640231" cy="1297005"/>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 sz="1500">
                <a:latin typeface="Arial"/>
                <a:ea typeface="Arial"/>
                <a:cs typeface="Arial"/>
                <a:sym typeface="Arial"/>
              </a:rPr>
              <a:t>Child friendly </a:t>
            </a:r>
            <a:endParaRPr/>
          </a:p>
          <a:p>
            <a:pPr indent="-285750" lvl="0" marL="285750" rtl="0" algn="l">
              <a:lnSpc>
                <a:spcPct val="100000"/>
              </a:lnSpc>
              <a:spcBef>
                <a:spcPts val="0"/>
              </a:spcBef>
              <a:spcAft>
                <a:spcPts val="0"/>
              </a:spcAft>
              <a:buSzPts val="1100"/>
              <a:buFont typeface="Arial"/>
              <a:buChar char="•"/>
            </a:pPr>
            <a:r>
              <a:rPr lang="en" sz="1500">
                <a:latin typeface="Arial"/>
                <a:ea typeface="Arial"/>
                <a:cs typeface="Arial"/>
                <a:sym typeface="Arial"/>
              </a:rPr>
              <a:t>Emotional recognition </a:t>
            </a:r>
            <a:endParaRPr/>
          </a:p>
          <a:p>
            <a:pPr indent="-285750" lvl="0" marL="285750" rtl="0" algn="l">
              <a:lnSpc>
                <a:spcPct val="100000"/>
              </a:lnSpc>
              <a:spcBef>
                <a:spcPts val="0"/>
              </a:spcBef>
              <a:spcAft>
                <a:spcPts val="0"/>
              </a:spcAft>
              <a:buSzPts val="1100"/>
              <a:buFont typeface="Arial"/>
              <a:buChar char="•"/>
            </a:pPr>
            <a:r>
              <a:rPr lang="en" sz="1500">
                <a:latin typeface="Arial"/>
                <a:ea typeface="Arial"/>
                <a:cs typeface="Arial"/>
                <a:sym typeface="Arial"/>
              </a:rPr>
              <a:t>Tracks growth </a:t>
            </a:r>
            <a:endParaRPr/>
          </a:p>
          <a:p>
            <a:pPr indent="-285750" lvl="0" marL="285750" rtl="0" algn="l">
              <a:lnSpc>
                <a:spcPct val="100000"/>
              </a:lnSpc>
              <a:spcBef>
                <a:spcPts val="0"/>
              </a:spcBef>
              <a:spcAft>
                <a:spcPts val="0"/>
              </a:spcAft>
              <a:buSzPts val="1100"/>
              <a:buFont typeface="Arial"/>
              <a:buChar char="•"/>
            </a:pPr>
            <a:r>
              <a:rPr lang="en" sz="1500">
                <a:latin typeface="Arial"/>
                <a:ea typeface="Arial"/>
                <a:cs typeface="Arial"/>
                <a:sym typeface="Arial"/>
              </a:rPr>
              <a:t>Location access </a:t>
            </a:r>
            <a:endParaRPr sz="1500"/>
          </a:p>
          <a:p>
            <a:pPr indent="-285750" lvl="0" marL="285750" rtl="0" algn="l">
              <a:lnSpc>
                <a:spcPct val="100000"/>
              </a:lnSpc>
              <a:spcBef>
                <a:spcPts val="0"/>
              </a:spcBef>
              <a:spcAft>
                <a:spcPts val="0"/>
              </a:spcAft>
              <a:buSzPts val="1100"/>
              <a:buFont typeface="Arial"/>
              <a:buChar char="•"/>
            </a:pPr>
            <a:r>
              <a:rPr lang="en" sz="1500"/>
              <a:t>AI adaptive learning </a:t>
            </a:r>
            <a:endParaRPr sz="1500"/>
          </a:p>
        </p:txBody>
      </p:sp>
      <p:sp>
        <p:nvSpPr>
          <p:cNvPr id="988" name="Google Shape;988;p43"/>
          <p:cNvSpPr txBox="1"/>
          <p:nvPr>
            <p:ph idx="6" type="subTitle"/>
          </p:nvPr>
        </p:nvSpPr>
        <p:spPr>
          <a:xfrm>
            <a:off x="3658634" y="1309100"/>
            <a:ext cx="640200" cy="64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a:t>
            </a:r>
            <a:endParaRPr/>
          </a:p>
        </p:txBody>
      </p:sp>
      <p:sp>
        <p:nvSpPr>
          <p:cNvPr id="989" name="Google Shape;989;p43"/>
          <p:cNvSpPr txBox="1"/>
          <p:nvPr>
            <p:ph idx="7" type="subTitle"/>
          </p:nvPr>
        </p:nvSpPr>
        <p:spPr>
          <a:xfrm>
            <a:off x="5977409" y="1194084"/>
            <a:ext cx="1993500" cy="1099535"/>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100"/>
              <a:buFont typeface="Arial"/>
              <a:buChar char="•"/>
            </a:pPr>
            <a:r>
              <a:rPr lang="en" sz="1500"/>
              <a:t>Works on </a:t>
            </a:r>
            <a:r>
              <a:rPr lang="en" sz="1500"/>
              <a:t>Wifi</a:t>
            </a:r>
            <a:r>
              <a:rPr lang="en" sz="1500"/>
              <a:t> </a:t>
            </a:r>
            <a:endParaRPr/>
          </a:p>
          <a:p>
            <a:pPr indent="-285750" lvl="0" marL="285750" rtl="0" algn="l">
              <a:lnSpc>
                <a:spcPct val="100000"/>
              </a:lnSpc>
              <a:spcBef>
                <a:spcPts val="0"/>
              </a:spcBef>
              <a:spcAft>
                <a:spcPts val="0"/>
              </a:spcAft>
              <a:buSzPts val="1100"/>
              <a:buFont typeface="Arial"/>
              <a:buChar char="•"/>
            </a:pPr>
            <a:r>
              <a:rPr lang="en" sz="1500"/>
              <a:t>Costly in nature </a:t>
            </a:r>
            <a:endParaRPr/>
          </a:p>
          <a:p>
            <a:pPr indent="-285750" lvl="0" marL="285750" rtl="0" algn="l">
              <a:lnSpc>
                <a:spcPct val="100000"/>
              </a:lnSpc>
              <a:spcBef>
                <a:spcPts val="0"/>
              </a:spcBef>
              <a:spcAft>
                <a:spcPts val="0"/>
              </a:spcAft>
              <a:buSzPts val="1100"/>
              <a:buFont typeface="Arial"/>
              <a:buChar char="•"/>
            </a:pPr>
            <a:r>
              <a:rPr lang="en" sz="1500"/>
              <a:t>Possibility of errors with AI</a:t>
            </a:r>
            <a:endParaRPr/>
          </a:p>
          <a:p>
            <a:pPr indent="0" lvl="0" marL="0" rtl="0" algn="l">
              <a:lnSpc>
                <a:spcPct val="100000"/>
              </a:lnSpc>
              <a:spcBef>
                <a:spcPts val="0"/>
              </a:spcBef>
              <a:spcAft>
                <a:spcPts val="0"/>
              </a:spcAft>
              <a:buSzPts val="1100"/>
              <a:buNone/>
            </a:pPr>
            <a:r>
              <a:t/>
            </a:r>
            <a:endParaRPr/>
          </a:p>
        </p:txBody>
      </p:sp>
      <p:sp>
        <p:nvSpPr>
          <p:cNvPr id="990" name="Google Shape;990;p43"/>
          <p:cNvSpPr txBox="1"/>
          <p:nvPr>
            <p:ph idx="8" type="subTitle"/>
          </p:nvPr>
        </p:nvSpPr>
        <p:spPr>
          <a:xfrm>
            <a:off x="4878225" y="1330122"/>
            <a:ext cx="640200" cy="64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W</a:t>
            </a:r>
            <a:endParaRPr/>
          </a:p>
        </p:txBody>
      </p:sp>
      <p:sp>
        <p:nvSpPr>
          <p:cNvPr id="991" name="Google Shape;991;p43"/>
          <p:cNvSpPr txBox="1"/>
          <p:nvPr>
            <p:ph type="title"/>
          </p:nvPr>
        </p:nvSpPr>
        <p:spPr>
          <a:xfrm>
            <a:off x="2399710" y="260084"/>
            <a:ext cx="4344580" cy="769411"/>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sz="3800"/>
              <a:t>SWOT </a:t>
            </a:r>
            <a:r>
              <a:rPr b="0" lang="en" sz="3800">
                <a:solidFill>
                  <a:schemeClr val="dk2"/>
                </a:solidFill>
              </a:rPr>
              <a:t>ANALYSIS</a:t>
            </a:r>
            <a:endParaRPr b="0" sz="3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44"/>
          <p:cNvSpPr txBox="1"/>
          <p:nvPr>
            <p:ph type="title"/>
          </p:nvPr>
        </p:nvSpPr>
        <p:spPr>
          <a:xfrm>
            <a:off x="3889825" y="1511726"/>
            <a:ext cx="4017000" cy="94572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800">
                <a:solidFill>
                  <a:srgbClr val="E2ECC7"/>
                </a:solidFill>
              </a:rPr>
              <a:t>PRODUCT OFFERINGS </a:t>
            </a:r>
            <a:endParaRPr sz="3800">
              <a:solidFill>
                <a:srgbClr val="E2ECC7"/>
              </a:solidFill>
            </a:endParaRPr>
          </a:p>
        </p:txBody>
      </p:sp>
      <p:sp>
        <p:nvSpPr>
          <p:cNvPr id="997" name="Google Shape;997;p44"/>
          <p:cNvSpPr txBox="1"/>
          <p:nvPr>
            <p:ph idx="1" type="subTitle"/>
          </p:nvPr>
        </p:nvSpPr>
        <p:spPr>
          <a:xfrm>
            <a:off x="3643825" y="2637494"/>
            <a:ext cx="4263000" cy="1046700"/>
          </a:xfrm>
          <a:prstGeom prst="rect">
            <a:avLst/>
          </a:prstGeom>
          <a:noFill/>
          <a:ln>
            <a:noFill/>
          </a:ln>
        </p:spPr>
        <p:txBody>
          <a:bodyPr anchorCtr="0" anchor="ctr" bIns="91425" lIns="91425" spcFirstLastPara="1" rIns="91425" wrap="square" tIns="91425">
            <a:noAutofit/>
          </a:bodyPr>
          <a:lstStyle/>
          <a:p>
            <a:pPr indent="-285750" lvl="0" marL="285750" rtl="0" algn="l">
              <a:lnSpc>
                <a:spcPct val="100000"/>
              </a:lnSpc>
              <a:spcBef>
                <a:spcPts val="0"/>
              </a:spcBef>
              <a:spcAft>
                <a:spcPts val="0"/>
              </a:spcAft>
              <a:buSzPts val="1400"/>
              <a:buFont typeface="Noto Sans Symbols"/>
              <a:buChar char="✔"/>
            </a:pPr>
            <a:r>
              <a:rPr b="1" lang="en" sz="1600">
                <a:solidFill>
                  <a:schemeClr val="lt1"/>
                </a:solidFill>
                <a:latin typeface="Arial"/>
                <a:ea typeface="Arial"/>
                <a:cs typeface="Arial"/>
                <a:sym typeface="Arial"/>
              </a:rPr>
              <a:t>Emotional Recognition Technology</a:t>
            </a:r>
            <a:endParaRPr b="1" sz="1600">
              <a:solidFill>
                <a:schemeClr val="lt1"/>
              </a:solidFill>
              <a:latin typeface="Arial"/>
              <a:ea typeface="Arial"/>
              <a:cs typeface="Arial"/>
              <a:sym typeface="Arial"/>
            </a:endParaRPr>
          </a:p>
          <a:p>
            <a:pPr indent="-285750" lvl="0" marL="285750" rtl="0" algn="l">
              <a:lnSpc>
                <a:spcPct val="100000"/>
              </a:lnSpc>
              <a:spcBef>
                <a:spcPts val="0"/>
              </a:spcBef>
              <a:spcAft>
                <a:spcPts val="0"/>
              </a:spcAft>
              <a:buSzPts val="1400"/>
              <a:buFont typeface="Noto Sans Symbols"/>
              <a:buChar char="✔"/>
            </a:pPr>
            <a:r>
              <a:rPr b="1" lang="en" sz="1600">
                <a:solidFill>
                  <a:schemeClr val="lt1"/>
                </a:solidFill>
                <a:latin typeface="Arial"/>
                <a:ea typeface="Arial"/>
                <a:cs typeface="Arial"/>
                <a:sym typeface="Arial"/>
              </a:rPr>
              <a:t>Motion detection</a:t>
            </a:r>
            <a:endParaRPr/>
          </a:p>
          <a:p>
            <a:pPr indent="-285750" lvl="0" marL="285750" rtl="0" algn="l">
              <a:lnSpc>
                <a:spcPct val="100000"/>
              </a:lnSpc>
              <a:spcBef>
                <a:spcPts val="0"/>
              </a:spcBef>
              <a:spcAft>
                <a:spcPts val="0"/>
              </a:spcAft>
              <a:buSzPts val="1400"/>
              <a:buFont typeface="Noto Sans Symbols"/>
              <a:buChar char="✔"/>
            </a:pPr>
            <a:r>
              <a:rPr b="1" lang="en" sz="1600">
                <a:solidFill>
                  <a:schemeClr val="lt1"/>
                </a:solidFill>
                <a:latin typeface="Arial"/>
                <a:ea typeface="Arial"/>
                <a:cs typeface="Arial"/>
                <a:sym typeface="Arial"/>
              </a:rPr>
              <a:t>Durability</a:t>
            </a:r>
            <a:endParaRPr/>
          </a:p>
        </p:txBody>
      </p:sp>
      <p:grpSp>
        <p:nvGrpSpPr>
          <p:cNvPr id="998" name="Google Shape;998;p44"/>
          <p:cNvGrpSpPr/>
          <p:nvPr/>
        </p:nvGrpSpPr>
        <p:grpSpPr>
          <a:xfrm>
            <a:off x="542013" y="2164527"/>
            <a:ext cx="1709232" cy="3203374"/>
            <a:chOff x="556725" y="1697125"/>
            <a:chExt cx="1907625" cy="3575194"/>
          </a:xfrm>
        </p:grpSpPr>
        <p:sp>
          <p:nvSpPr>
            <p:cNvPr id="999" name="Google Shape;999;p44"/>
            <p:cNvSpPr/>
            <p:nvPr/>
          </p:nvSpPr>
          <p:spPr>
            <a:xfrm>
              <a:off x="556725" y="3652379"/>
              <a:ext cx="920069" cy="1062121"/>
            </a:xfrm>
            <a:custGeom>
              <a:rect b="b" l="l" r="r" t="t"/>
              <a:pathLst>
                <a:path extrusionOk="0" h="49378" w="42774">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2711" y="49311"/>
                    <a:pt x="32964" y="49377"/>
                    <a:pt x="33241" y="49377"/>
                  </a:cubicBezTo>
                  <a:cubicBezTo>
                    <a:pt x="36401" y="49377"/>
                    <a:pt x="42773" y="40795"/>
                    <a:pt x="41731" y="39262"/>
                  </a:cubicBezTo>
                  <a:cubicBezTo>
                    <a:pt x="41054" y="38216"/>
                    <a:pt x="37909" y="38015"/>
                    <a:pt x="35585" y="38015"/>
                  </a:cubicBezTo>
                  <a:cubicBezTo>
                    <a:pt x="34126" y="38015"/>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lnTo>
                    <a:pt x="1991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4"/>
            <p:cNvSpPr/>
            <p:nvPr/>
          </p:nvSpPr>
          <p:spPr>
            <a:xfrm>
              <a:off x="556725" y="3652379"/>
              <a:ext cx="922026" cy="1095655"/>
            </a:xfrm>
            <a:custGeom>
              <a:rect b="b" l="l" r="r" t="t"/>
              <a:pathLst>
                <a:path extrusionOk="0" fill="none" h="50937" w="42865">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5226" y="50937"/>
                    <a:pt x="42865" y="40930"/>
                    <a:pt x="41731" y="39262"/>
                  </a:cubicBezTo>
                  <a:cubicBezTo>
                    <a:pt x="40630" y="37560"/>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4"/>
            <p:cNvSpPr/>
            <p:nvPr/>
          </p:nvSpPr>
          <p:spPr>
            <a:xfrm>
              <a:off x="1094186" y="4274212"/>
              <a:ext cx="958615" cy="998107"/>
            </a:xfrm>
            <a:custGeom>
              <a:rect b="b" l="l" r="r" t="t"/>
              <a:pathLst>
                <a:path extrusionOk="0" h="46402" w="44566">
                  <a:moveTo>
                    <a:pt x="27427" y="1"/>
                  </a:moveTo>
                  <a:cubicBezTo>
                    <a:pt x="19283" y="1"/>
                    <a:pt x="9273" y="7074"/>
                    <a:pt x="9273" y="7074"/>
                  </a:cubicBezTo>
                  <a:cubicBezTo>
                    <a:pt x="9273" y="7074"/>
                    <a:pt x="634" y="20083"/>
                    <a:pt x="334" y="31391"/>
                  </a:cubicBezTo>
                  <a:cubicBezTo>
                    <a:pt x="267" y="33293"/>
                    <a:pt x="500" y="35194"/>
                    <a:pt x="1001" y="36995"/>
                  </a:cubicBezTo>
                  <a:lnTo>
                    <a:pt x="0" y="43066"/>
                  </a:lnTo>
                  <a:cubicBezTo>
                    <a:pt x="0" y="43066"/>
                    <a:pt x="7072" y="46235"/>
                    <a:pt x="18180" y="46402"/>
                  </a:cubicBezTo>
                  <a:lnTo>
                    <a:pt x="18880" y="40598"/>
                  </a:lnTo>
                  <a:lnTo>
                    <a:pt x="21415" y="39230"/>
                  </a:lnTo>
                  <a:cubicBezTo>
                    <a:pt x="22049" y="39797"/>
                    <a:pt x="22449" y="40564"/>
                    <a:pt x="22583" y="41398"/>
                  </a:cubicBezTo>
                  <a:cubicBezTo>
                    <a:pt x="22750" y="42232"/>
                    <a:pt x="22883" y="44934"/>
                    <a:pt x="22950" y="46402"/>
                  </a:cubicBezTo>
                  <a:cubicBezTo>
                    <a:pt x="23383" y="46369"/>
                    <a:pt x="23850" y="46335"/>
                    <a:pt x="24284" y="46302"/>
                  </a:cubicBezTo>
                  <a:cubicBezTo>
                    <a:pt x="30322" y="45835"/>
                    <a:pt x="37293" y="44067"/>
                    <a:pt x="44565" y="41632"/>
                  </a:cubicBezTo>
                  <a:cubicBezTo>
                    <a:pt x="44565" y="41632"/>
                    <a:pt x="42197" y="15747"/>
                    <a:pt x="35625" y="4439"/>
                  </a:cubicBezTo>
                  <a:cubicBezTo>
                    <a:pt x="33729" y="1165"/>
                    <a:pt x="30732" y="1"/>
                    <a:pt x="27427"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4"/>
            <p:cNvSpPr/>
            <p:nvPr/>
          </p:nvSpPr>
          <p:spPr>
            <a:xfrm>
              <a:off x="1094186" y="4870479"/>
              <a:ext cx="765605" cy="401828"/>
            </a:xfrm>
            <a:custGeom>
              <a:rect b="b" l="l" r="r" t="t"/>
              <a:pathLst>
                <a:path extrusionOk="0" h="18681" w="35593">
                  <a:moveTo>
                    <a:pt x="15278" y="1"/>
                  </a:moveTo>
                  <a:lnTo>
                    <a:pt x="15278" y="1"/>
                  </a:lnTo>
                  <a:cubicBezTo>
                    <a:pt x="14143" y="3103"/>
                    <a:pt x="15278" y="6239"/>
                    <a:pt x="15278" y="6239"/>
                  </a:cubicBezTo>
                  <a:cubicBezTo>
                    <a:pt x="15278" y="6239"/>
                    <a:pt x="12167" y="9051"/>
                    <a:pt x="7993" y="9051"/>
                  </a:cubicBezTo>
                  <a:cubicBezTo>
                    <a:pt x="7531" y="9051"/>
                    <a:pt x="7056" y="9017"/>
                    <a:pt x="6571" y="8941"/>
                  </a:cubicBezTo>
                  <a:cubicBezTo>
                    <a:pt x="3669" y="8507"/>
                    <a:pt x="1534" y="5772"/>
                    <a:pt x="334" y="3670"/>
                  </a:cubicBezTo>
                  <a:lnTo>
                    <a:pt x="334" y="3670"/>
                  </a:lnTo>
                  <a:cubicBezTo>
                    <a:pt x="267" y="5572"/>
                    <a:pt x="467" y="7473"/>
                    <a:pt x="1001" y="9274"/>
                  </a:cubicBezTo>
                  <a:lnTo>
                    <a:pt x="0" y="15345"/>
                  </a:lnTo>
                  <a:cubicBezTo>
                    <a:pt x="0" y="15345"/>
                    <a:pt x="7038" y="18514"/>
                    <a:pt x="18146" y="18681"/>
                  </a:cubicBezTo>
                  <a:lnTo>
                    <a:pt x="18847" y="12877"/>
                  </a:lnTo>
                  <a:lnTo>
                    <a:pt x="21415" y="11509"/>
                  </a:lnTo>
                  <a:cubicBezTo>
                    <a:pt x="22016" y="12076"/>
                    <a:pt x="22416" y="12843"/>
                    <a:pt x="22583" y="13677"/>
                  </a:cubicBezTo>
                  <a:cubicBezTo>
                    <a:pt x="22716" y="14511"/>
                    <a:pt x="22850" y="17213"/>
                    <a:pt x="22916" y="18681"/>
                  </a:cubicBezTo>
                  <a:cubicBezTo>
                    <a:pt x="23383" y="18648"/>
                    <a:pt x="23817" y="18614"/>
                    <a:pt x="24251" y="18581"/>
                  </a:cubicBezTo>
                  <a:cubicBezTo>
                    <a:pt x="24451" y="17914"/>
                    <a:pt x="24451" y="17213"/>
                    <a:pt x="24251" y="16546"/>
                  </a:cubicBezTo>
                  <a:lnTo>
                    <a:pt x="24251" y="16546"/>
                  </a:lnTo>
                  <a:cubicBezTo>
                    <a:pt x="24251" y="16546"/>
                    <a:pt x="24918" y="16917"/>
                    <a:pt x="25560" y="16917"/>
                  </a:cubicBezTo>
                  <a:cubicBezTo>
                    <a:pt x="25881" y="16917"/>
                    <a:pt x="26197" y="16824"/>
                    <a:pt x="26419" y="16546"/>
                  </a:cubicBezTo>
                  <a:cubicBezTo>
                    <a:pt x="27086" y="15712"/>
                    <a:pt x="24551" y="13310"/>
                    <a:pt x="24284" y="13044"/>
                  </a:cubicBezTo>
                  <a:lnTo>
                    <a:pt x="24284" y="13044"/>
                  </a:lnTo>
                  <a:cubicBezTo>
                    <a:pt x="25505" y="14115"/>
                    <a:pt x="27448" y="14497"/>
                    <a:pt x="29333" y="14497"/>
                  </a:cubicBezTo>
                  <a:cubicBezTo>
                    <a:pt x="32084" y="14497"/>
                    <a:pt x="34712" y="13683"/>
                    <a:pt x="34792" y="13010"/>
                  </a:cubicBezTo>
                  <a:cubicBezTo>
                    <a:pt x="34925" y="11909"/>
                    <a:pt x="31689" y="11909"/>
                    <a:pt x="31689" y="11876"/>
                  </a:cubicBezTo>
                  <a:cubicBezTo>
                    <a:pt x="33090" y="11509"/>
                    <a:pt x="35459" y="8073"/>
                    <a:pt x="35592" y="7873"/>
                  </a:cubicBezTo>
                  <a:lnTo>
                    <a:pt x="35592" y="7873"/>
                  </a:lnTo>
                  <a:cubicBezTo>
                    <a:pt x="35513" y="7953"/>
                    <a:pt x="34258" y="9249"/>
                    <a:pt x="29114" y="9249"/>
                  </a:cubicBezTo>
                  <a:cubicBezTo>
                    <a:pt x="27773" y="9249"/>
                    <a:pt x="26168" y="9161"/>
                    <a:pt x="24251" y="8941"/>
                  </a:cubicBezTo>
                  <a:cubicBezTo>
                    <a:pt x="14744" y="7873"/>
                    <a:pt x="15278" y="2"/>
                    <a:pt x="1527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4"/>
            <p:cNvSpPr/>
            <p:nvPr/>
          </p:nvSpPr>
          <p:spPr>
            <a:xfrm>
              <a:off x="1038928" y="4125731"/>
              <a:ext cx="1013874" cy="1074855"/>
            </a:xfrm>
            <a:custGeom>
              <a:rect b="b" l="l" r="r" t="t"/>
              <a:pathLst>
                <a:path extrusionOk="0" fill="none" h="49970" w="47135">
                  <a:moveTo>
                    <a:pt x="47134" y="48535"/>
                  </a:moveTo>
                  <a:cubicBezTo>
                    <a:pt x="47134" y="48535"/>
                    <a:pt x="44766" y="22683"/>
                    <a:pt x="38194" y="11342"/>
                  </a:cubicBezTo>
                  <a:cubicBezTo>
                    <a:pt x="31656" y="0"/>
                    <a:pt x="11842" y="13977"/>
                    <a:pt x="11842" y="13977"/>
                  </a:cubicBezTo>
                  <a:cubicBezTo>
                    <a:pt x="11842" y="13977"/>
                    <a:pt x="1" y="31823"/>
                    <a:pt x="3570" y="43932"/>
                  </a:cubicBezTo>
                  <a:lnTo>
                    <a:pt x="2569" y="49969"/>
                  </a:lnTo>
                </a:path>
              </a:pathLst>
            </a:custGeom>
            <a:noFill/>
            <a:ln cap="rnd" cmpd="sng" w="11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4"/>
            <p:cNvSpPr/>
            <p:nvPr/>
          </p:nvSpPr>
          <p:spPr>
            <a:xfrm>
              <a:off x="1734202" y="3538092"/>
              <a:ext cx="452183" cy="714777"/>
            </a:xfrm>
            <a:custGeom>
              <a:rect b="b" l="l" r="r" t="t"/>
              <a:pathLst>
                <a:path extrusionOk="0" h="33230" w="21022">
                  <a:moveTo>
                    <a:pt x="4704" y="1"/>
                  </a:moveTo>
                  <a:lnTo>
                    <a:pt x="1" y="3637"/>
                  </a:lnTo>
                  <a:cubicBezTo>
                    <a:pt x="6605" y="13310"/>
                    <a:pt x="9107" y="31457"/>
                    <a:pt x="15045" y="32924"/>
                  </a:cubicBezTo>
                  <a:cubicBezTo>
                    <a:pt x="15873" y="33133"/>
                    <a:pt x="16588" y="33230"/>
                    <a:pt x="17203" y="33230"/>
                  </a:cubicBezTo>
                  <a:cubicBezTo>
                    <a:pt x="21021" y="33230"/>
                    <a:pt x="20968" y="29480"/>
                    <a:pt x="20048" y="25286"/>
                  </a:cubicBezTo>
                  <a:cubicBezTo>
                    <a:pt x="18981" y="20415"/>
                    <a:pt x="6038" y="3437"/>
                    <a:pt x="47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4"/>
            <p:cNvSpPr/>
            <p:nvPr/>
          </p:nvSpPr>
          <p:spPr>
            <a:xfrm>
              <a:off x="1734202" y="3538092"/>
              <a:ext cx="454205" cy="740503"/>
            </a:xfrm>
            <a:custGeom>
              <a:rect b="b" l="l" r="r" t="t"/>
              <a:pathLst>
                <a:path extrusionOk="0" fill="none" h="34426" w="21116">
                  <a:moveTo>
                    <a:pt x="4704" y="1"/>
                  </a:moveTo>
                  <a:cubicBezTo>
                    <a:pt x="6038" y="3437"/>
                    <a:pt x="18981" y="20415"/>
                    <a:pt x="20048" y="25286"/>
                  </a:cubicBezTo>
                  <a:cubicBezTo>
                    <a:pt x="21116" y="30156"/>
                    <a:pt x="21016" y="34425"/>
                    <a:pt x="15045" y="32924"/>
                  </a:cubicBezTo>
                  <a:cubicBezTo>
                    <a:pt x="9107" y="31457"/>
                    <a:pt x="6605" y="13310"/>
                    <a:pt x="1" y="3637"/>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4"/>
            <p:cNvSpPr/>
            <p:nvPr/>
          </p:nvSpPr>
          <p:spPr>
            <a:xfrm>
              <a:off x="1550531" y="3293442"/>
              <a:ext cx="288449" cy="336459"/>
            </a:xfrm>
            <a:custGeom>
              <a:rect b="b" l="l" r="r" t="t"/>
              <a:pathLst>
                <a:path extrusionOk="0" h="15642" w="13410">
                  <a:moveTo>
                    <a:pt x="3036" y="0"/>
                  </a:moveTo>
                  <a:lnTo>
                    <a:pt x="0" y="167"/>
                  </a:lnTo>
                  <a:cubicBezTo>
                    <a:pt x="0" y="167"/>
                    <a:pt x="0" y="1420"/>
                    <a:pt x="2262" y="1420"/>
                  </a:cubicBezTo>
                  <a:cubicBezTo>
                    <a:pt x="2420" y="1420"/>
                    <a:pt x="2588" y="1414"/>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2942" y="9600"/>
                    <a:pt x="3583" y="9792"/>
                    <a:pt x="3993" y="9792"/>
                  </a:cubicBezTo>
                  <a:cubicBezTo>
                    <a:pt x="4266" y="9792"/>
                    <a:pt x="4437" y="9707"/>
                    <a:pt x="4437" y="9707"/>
                  </a:cubicBezTo>
                  <a:cubicBezTo>
                    <a:pt x="4437" y="9707"/>
                    <a:pt x="5304" y="14310"/>
                    <a:pt x="6271" y="15211"/>
                  </a:cubicBezTo>
                  <a:cubicBezTo>
                    <a:pt x="6588" y="15507"/>
                    <a:pt x="7120" y="15642"/>
                    <a:pt x="7746" y="15642"/>
                  </a:cubicBezTo>
                  <a:cubicBezTo>
                    <a:pt x="8109" y="15642"/>
                    <a:pt x="8503" y="15597"/>
                    <a:pt x="8907" y="15511"/>
                  </a:cubicBezTo>
                  <a:lnTo>
                    <a:pt x="12643" y="13376"/>
                  </a:lnTo>
                  <a:cubicBezTo>
                    <a:pt x="13210" y="12709"/>
                    <a:pt x="13410" y="11808"/>
                    <a:pt x="13143" y="10941"/>
                  </a:cubicBezTo>
                  <a:cubicBezTo>
                    <a:pt x="12843" y="9240"/>
                    <a:pt x="12242" y="7572"/>
                    <a:pt x="11408" y="6038"/>
                  </a:cubicBezTo>
                  <a:cubicBezTo>
                    <a:pt x="10151" y="3986"/>
                    <a:pt x="11060" y="1968"/>
                    <a:pt x="10228" y="1968"/>
                  </a:cubicBezTo>
                  <a:cubicBezTo>
                    <a:pt x="10222" y="1968"/>
                    <a:pt x="10215" y="1968"/>
                    <a:pt x="10208" y="1968"/>
                  </a:cubicBezTo>
                  <a:cubicBezTo>
                    <a:pt x="9340" y="2035"/>
                    <a:pt x="9174" y="3903"/>
                    <a:pt x="9174" y="3903"/>
                  </a:cubicBezTo>
                  <a:cubicBezTo>
                    <a:pt x="9174" y="3903"/>
                    <a:pt x="7506" y="2035"/>
                    <a:pt x="6472" y="1468"/>
                  </a:cubicBezTo>
                  <a:cubicBezTo>
                    <a:pt x="6005" y="1234"/>
                    <a:pt x="3036" y="0"/>
                    <a:pt x="30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4"/>
            <p:cNvSpPr/>
            <p:nvPr/>
          </p:nvSpPr>
          <p:spPr>
            <a:xfrm>
              <a:off x="1550531" y="3293442"/>
              <a:ext cx="288449" cy="338675"/>
            </a:xfrm>
            <a:custGeom>
              <a:rect b="b" l="l" r="r" t="t"/>
              <a:pathLst>
                <a:path extrusionOk="0" fill="none" h="15745" w="13410">
                  <a:moveTo>
                    <a:pt x="12643" y="13376"/>
                  </a:moveTo>
                  <a:cubicBezTo>
                    <a:pt x="13210" y="12709"/>
                    <a:pt x="13410" y="11808"/>
                    <a:pt x="13143" y="10941"/>
                  </a:cubicBezTo>
                  <a:cubicBezTo>
                    <a:pt x="12843" y="9240"/>
                    <a:pt x="12242" y="7572"/>
                    <a:pt x="11408" y="6038"/>
                  </a:cubicBezTo>
                  <a:cubicBezTo>
                    <a:pt x="10141" y="3970"/>
                    <a:pt x="11075" y="1935"/>
                    <a:pt x="10208" y="1968"/>
                  </a:cubicBezTo>
                  <a:cubicBezTo>
                    <a:pt x="9340" y="2035"/>
                    <a:pt x="9174" y="3903"/>
                    <a:pt x="9174" y="3903"/>
                  </a:cubicBezTo>
                  <a:cubicBezTo>
                    <a:pt x="9174" y="3903"/>
                    <a:pt x="7506" y="2035"/>
                    <a:pt x="6472" y="1468"/>
                  </a:cubicBezTo>
                  <a:cubicBezTo>
                    <a:pt x="6005" y="1234"/>
                    <a:pt x="3036" y="0"/>
                    <a:pt x="3036" y="0"/>
                  </a:cubicBezTo>
                  <a:lnTo>
                    <a:pt x="0" y="167"/>
                  </a:lnTo>
                  <a:cubicBezTo>
                    <a:pt x="0" y="167"/>
                    <a:pt x="0" y="1601"/>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3369" y="10241"/>
                    <a:pt x="4437" y="9707"/>
                    <a:pt x="4437" y="9707"/>
                  </a:cubicBezTo>
                  <a:cubicBezTo>
                    <a:pt x="4437" y="9707"/>
                    <a:pt x="5304" y="14310"/>
                    <a:pt x="6271" y="15211"/>
                  </a:cubicBezTo>
                  <a:cubicBezTo>
                    <a:pt x="6772" y="15678"/>
                    <a:pt x="7806" y="15745"/>
                    <a:pt x="8907" y="15511"/>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4"/>
            <p:cNvSpPr/>
            <p:nvPr/>
          </p:nvSpPr>
          <p:spPr>
            <a:xfrm>
              <a:off x="1610070" y="3382405"/>
              <a:ext cx="104797" cy="81093"/>
            </a:xfrm>
            <a:custGeom>
              <a:rect b="b" l="l" r="r" t="t"/>
              <a:pathLst>
                <a:path extrusionOk="0" fill="none" h="3770" w="4872">
                  <a:moveTo>
                    <a:pt x="1" y="67"/>
                  </a:moveTo>
                  <a:cubicBezTo>
                    <a:pt x="1" y="67"/>
                    <a:pt x="1068" y="2502"/>
                    <a:pt x="1702" y="3136"/>
                  </a:cubicBezTo>
                  <a:cubicBezTo>
                    <a:pt x="2336" y="3770"/>
                    <a:pt x="3470" y="3103"/>
                    <a:pt x="3904" y="3036"/>
                  </a:cubicBezTo>
                  <a:cubicBezTo>
                    <a:pt x="4471" y="2969"/>
                    <a:pt x="4871" y="3036"/>
                    <a:pt x="4771" y="2802"/>
                  </a:cubicBezTo>
                  <a:cubicBezTo>
                    <a:pt x="4304" y="1568"/>
                    <a:pt x="2936" y="1868"/>
                    <a:pt x="2936" y="1868"/>
                  </a:cubicBezTo>
                  <a:cubicBezTo>
                    <a:pt x="2936" y="1868"/>
                    <a:pt x="2536" y="534"/>
                    <a:pt x="1736" y="0"/>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4"/>
            <p:cNvSpPr/>
            <p:nvPr/>
          </p:nvSpPr>
          <p:spPr>
            <a:xfrm>
              <a:off x="1732051" y="3377372"/>
              <a:ext cx="19402" cy="107658"/>
            </a:xfrm>
            <a:custGeom>
              <a:rect b="b" l="l" r="r" t="t"/>
              <a:pathLst>
                <a:path extrusionOk="0" fill="none" h="5005" w="902">
                  <a:moveTo>
                    <a:pt x="735" y="1"/>
                  </a:moveTo>
                  <a:cubicBezTo>
                    <a:pt x="701" y="635"/>
                    <a:pt x="768" y="1268"/>
                    <a:pt x="901" y="1869"/>
                  </a:cubicBezTo>
                  <a:cubicBezTo>
                    <a:pt x="901" y="1869"/>
                    <a:pt x="1" y="4004"/>
                    <a:pt x="167" y="5004"/>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4"/>
            <p:cNvSpPr/>
            <p:nvPr/>
          </p:nvSpPr>
          <p:spPr>
            <a:xfrm>
              <a:off x="1589980" y="3428328"/>
              <a:ext cx="117703" cy="53818"/>
            </a:xfrm>
            <a:custGeom>
              <a:rect b="b" l="l" r="r" t="t"/>
              <a:pathLst>
                <a:path extrusionOk="0" fill="none" h="2502" w="5472">
                  <a:moveTo>
                    <a:pt x="1" y="0"/>
                  </a:moveTo>
                  <a:cubicBezTo>
                    <a:pt x="401" y="901"/>
                    <a:pt x="1302" y="2135"/>
                    <a:pt x="2069" y="2302"/>
                  </a:cubicBezTo>
                  <a:cubicBezTo>
                    <a:pt x="2870" y="2502"/>
                    <a:pt x="5472" y="1768"/>
                    <a:pt x="5271" y="867"/>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4"/>
            <p:cNvSpPr/>
            <p:nvPr/>
          </p:nvSpPr>
          <p:spPr>
            <a:xfrm>
              <a:off x="1658875" y="3374511"/>
              <a:ext cx="11486" cy="18671"/>
            </a:xfrm>
            <a:custGeom>
              <a:rect b="b" l="l" r="r" t="t"/>
              <a:pathLst>
                <a:path extrusionOk="0" fill="none" h="868" w="534">
                  <a:moveTo>
                    <a:pt x="0" y="868"/>
                  </a:moveTo>
                  <a:cubicBezTo>
                    <a:pt x="0" y="868"/>
                    <a:pt x="534" y="868"/>
                    <a:pt x="534" y="0"/>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4"/>
            <p:cNvSpPr/>
            <p:nvPr/>
          </p:nvSpPr>
          <p:spPr>
            <a:xfrm>
              <a:off x="1649540" y="3345818"/>
              <a:ext cx="34459" cy="17961"/>
            </a:xfrm>
            <a:custGeom>
              <a:rect b="b" l="l" r="r" t="t"/>
              <a:pathLst>
                <a:path extrusionOk="0" fill="none" h="835" w="1602">
                  <a:moveTo>
                    <a:pt x="1" y="467"/>
                  </a:moveTo>
                  <a:cubicBezTo>
                    <a:pt x="1" y="467"/>
                    <a:pt x="1101" y="834"/>
                    <a:pt x="1602" y="0"/>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4"/>
            <p:cNvSpPr/>
            <p:nvPr/>
          </p:nvSpPr>
          <p:spPr>
            <a:xfrm>
              <a:off x="994446" y="2686460"/>
              <a:ext cx="661562" cy="627769"/>
            </a:xfrm>
            <a:custGeom>
              <a:rect b="b" l="l" r="r" t="t"/>
              <a:pathLst>
                <a:path extrusionOk="0" h="29185" w="30756">
                  <a:moveTo>
                    <a:pt x="15571" y="0"/>
                  </a:moveTo>
                  <a:cubicBezTo>
                    <a:pt x="10667" y="0"/>
                    <a:pt x="5759" y="2143"/>
                    <a:pt x="4437" y="6737"/>
                  </a:cubicBezTo>
                  <a:cubicBezTo>
                    <a:pt x="0" y="22014"/>
                    <a:pt x="18580" y="27618"/>
                    <a:pt x="18580" y="27618"/>
                  </a:cubicBezTo>
                  <a:cubicBezTo>
                    <a:pt x="19736" y="28341"/>
                    <a:pt x="24123" y="29184"/>
                    <a:pt x="26876" y="29184"/>
                  </a:cubicBezTo>
                  <a:cubicBezTo>
                    <a:pt x="27938" y="29184"/>
                    <a:pt x="28757" y="29059"/>
                    <a:pt x="29054" y="28753"/>
                  </a:cubicBezTo>
                  <a:cubicBezTo>
                    <a:pt x="30122" y="27652"/>
                    <a:pt x="29888" y="26017"/>
                    <a:pt x="30322" y="21714"/>
                  </a:cubicBezTo>
                  <a:cubicBezTo>
                    <a:pt x="30756" y="17444"/>
                    <a:pt x="28821" y="15610"/>
                    <a:pt x="28621" y="13141"/>
                  </a:cubicBezTo>
                  <a:cubicBezTo>
                    <a:pt x="28421" y="10640"/>
                    <a:pt x="29888" y="12207"/>
                    <a:pt x="26286" y="5169"/>
                  </a:cubicBezTo>
                  <a:cubicBezTo>
                    <a:pt x="24562" y="1802"/>
                    <a:pt x="20068" y="0"/>
                    <a:pt x="15571" y="0"/>
                  </a:cubicBezTo>
                  <a:close/>
                </a:path>
              </a:pathLst>
            </a:custGeom>
            <a:solidFill>
              <a:srgbClr val="FFFFFF"/>
            </a:solid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4"/>
            <p:cNvSpPr/>
            <p:nvPr/>
          </p:nvSpPr>
          <p:spPr>
            <a:xfrm>
              <a:off x="1187452" y="3179331"/>
              <a:ext cx="349451" cy="350591"/>
            </a:xfrm>
            <a:custGeom>
              <a:rect b="b" l="l" r="r" t="t"/>
              <a:pathLst>
                <a:path extrusionOk="0" h="16299" w="16246">
                  <a:moveTo>
                    <a:pt x="868" y="1"/>
                  </a:moveTo>
                  <a:lnTo>
                    <a:pt x="868" y="1"/>
                  </a:lnTo>
                  <a:cubicBezTo>
                    <a:pt x="2035" y="2469"/>
                    <a:pt x="2402" y="12777"/>
                    <a:pt x="0" y="15212"/>
                  </a:cubicBezTo>
                  <a:cubicBezTo>
                    <a:pt x="0" y="15212"/>
                    <a:pt x="2500" y="16298"/>
                    <a:pt x="6615" y="16298"/>
                  </a:cubicBezTo>
                  <a:cubicBezTo>
                    <a:pt x="9069" y="16298"/>
                    <a:pt x="12097" y="15912"/>
                    <a:pt x="15512" y="14678"/>
                  </a:cubicBezTo>
                  <a:cubicBezTo>
                    <a:pt x="15512" y="14678"/>
                    <a:pt x="12743" y="11176"/>
                    <a:pt x="12743" y="8140"/>
                  </a:cubicBezTo>
                  <a:cubicBezTo>
                    <a:pt x="12743" y="5105"/>
                    <a:pt x="16245" y="4704"/>
                    <a:pt x="16245" y="4704"/>
                  </a:cubicBezTo>
                  <a:lnTo>
                    <a:pt x="8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4"/>
            <p:cNvSpPr/>
            <p:nvPr/>
          </p:nvSpPr>
          <p:spPr>
            <a:xfrm>
              <a:off x="1187452" y="3179330"/>
              <a:ext cx="349451" cy="386771"/>
            </a:xfrm>
            <a:custGeom>
              <a:rect b="b" l="l" r="r" t="t"/>
              <a:pathLst>
                <a:path extrusionOk="0" fill="none" h="17981" w="16246">
                  <a:moveTo>
                    <a:pt x="868" y="1"/>
                  </a:moveTo>
                  <a:cubicBezTo>
                    <a:pt x="2035" y="2469"/>
                    <a:pt x="2402" y="12777"/>
                    <a:pt x="0" y="15212"/>
                  </a:cubicBezTo>
                  <a:cubicBezTo>
                    <a:pt x="0" y="15212"/>
                    <a:pt x="6372" y="17981"/>
                    <a:pt x="15512" y="14678"/>
                  </a:cubicBezTo>
                  <a:cubicBezTo>
                    <a:pt x="15512" y="14678"/>
                    <a:pt x="12743" y="11176"/>
                    <a:pt x="12743" y="8140"/>
                  </a:cubicBezTo>
                  <a:cubicBezTo>
                    <a:pt x="12743" y="5105"/>
                    <a:pt x="16245" y="4704"/>
                    <a:pt x="16245" y="4704"/>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4"/>
            <p:cNvSpPr/>
            <p:nvPr/>
          </p:nvSpPr>
          <p:spPr>
            <a:xfrm>
              <a:off x="1478758" y="2902007"/>
              <a:ext cx="136352" cy="118176"/>
            </a:xfrm>
            <a:custGeom>
              <a:rect b="b" l="l" r="r" t="t"/>
              <a:pathLst>
                <a:path extrusionOk="0" h="5494" w="6339">
                  <a:moveTo>
                    <a:pt x="3327" y="1"/>
                  </a:moveTo>
                  <a:cubicBezTo>
                    <a:pt x="604" y="1"/>
                    <a:pt x="0" y="3687"/>
                    <a:pt x="0" y="3687"/>
                  </a:cubicBezTo>
                  <a:cubicBezTo>
                    <a:pt x="570" y="3216"/>
                    <a:pt x="1070" y="3031"/>
                    <a:pt x="1509" y="3031"/>
                  </a:cubicBezTo>
                  <a:cubicBezTo>
                    <a:pt x="3108" y="3031"/>
                    <a:pt x="3882" y="5494"/>
                    <a:pt x="4212" y="5494"/>
                  </a:cubicBezTo>
                  <a:cubicBezTo>
                    <a:pt x="4221" y="5494"/>
                    <a:pt x="4229" y="5492"/>
                    <a:pt x="4237" y="5489"/>
                  </a:cubicBezTo>
                  <a:cubicBezTo>
                    <a:pt x="4637" y="5355"/>
                    <a:pt x="5104" y="3687"/>
                    <a:pt x="5104" y="3687"/>
                  </a:cubicBezTo>
                  <a:lnTo>
                    <a:pt x="4237" y="3687"/>
                  </a:lnTo>
                  <a:cubicBezTo>
                    <a:pt x="5438" y="2954"/>
                    <a:pt x="6338" y="1152"/>
                    <a:pt x="5971" y="919"/>
                  </a:cubicBezTo>
                  <a:cubicBezTo>
                    <a:pt x="4922" y="261"/>
                    <a:pt x="4049" y="1"/>
                    <a:pt x="3327" y="1"/>
                  </a:cubicBezTo>
                  <a:close/>
                </a:path>
              </a:pathLst>
            </a:custGeom>
            <a:solidFill>
              <a:srgbClr val="D0E1A3"/>
            </a:solid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4"/>
            <p:cNvSpPr/>
            <p:nvPr/>
          </p:nvSpPr>
          <p:spPr>
            <a:xfrm>
              <a:off x="931298" y="2631275"/>
              <a:ext cx="732588" cy="886277"/>
            </a:xfrm>
            <a:custGeom>
              <a:rect b="b" l="l" r="r" t="t"/>
              <a:pathLst>
                <a:path extrusionOk="0" h="41203" w="34058">
                  <a:moveTo>
                    <a:pt x="17524" y="1"/>
                  </a:moveTo>
                  <a:cubicBezTo>
                    <a:pt x="11317" y="1"/>
                    <a:pt x="4566" y="2996"/>
                    <a:pt x="3503" y="7845"/>
                  </a:cubicBezTo>
                  <a:cubicBezTo>
                    <a:pt x="2068" y="14416"/>
                    <a:pt x="3036" y="20854"/>
                    <a:pt x="3669" y="24557"/>
                  </a:cubicBezTo>
                  <a:cubicBezTo>
                    <a:pt x="4303" y="28260"/>
                    <a:pt x="2869" y="29327"/>
                    <a:pt x="1435" y="33730"/>
                  </a:cubicBezTo>
                  <a:cubicBezTo>
                    <a:pt x="0" y="38133"/>
                    <a:pt x="4937" y="41202"/>
                    <a:pt x="4937" y="41202"/>
                  </a:cubicBezTo>
                  <a:cubicBezTo>
                    <a:pt x="4937" y="41202"/>
                    <a:pt x="5971" y="40935"/>
                    <a:pt x="6305" y="38233"/>
                  </a:cubicBezTo>
                  <a:cubicBezTo>
                    <a:pt x="6392" y="37455"/>
                    <a:pt x="6772" y="37199"/>
                    <a:pt x="7308" y="37199"/>
                  </a:cubicBezTo>
                  <a:cubicBezTo>
                    <a:pt x="8346" y="37199"/>
                    <a:pt x="9971" y="38156"/>
                    <a:pt x="11211" y="38156"/>
                  </a:cubicBezTo>
                  <a:cubicBezTo>
                    <a:pt x="11530" y="38156"/>
                    <a:pt x="11824" y="38093"/>
                    <a:pt x="12075" y="37933"/>
                  </a:cubicBezTo>
                  <a:cubicBezTo>
                    <a:pt x="13430" y="37073"/>
                    <a:pt x="13666" y="36071"/>
                    <a:pt x="15517" y="36071"/>
                  </a:cubicBezTo>
                  <a:cubicBezTo>
                    <a:pt x="16035" y="36071"/>
                    <a:pt x="16681" y="36150"/>
                    <a:pt x="17513" y="36332"/>
                  </a:cubicBezTo>
                  <a:cubicBezTo>
                    <a:pt x="18907" y="36653"/>
                    <a:pt x="20055" y="36828"/>
                    <a:pt x="21037" y="36828"/>
                  </a:cubicBezTo>
                  <a:cubicBezTo>
                    <a:pt x="22711" y="36828"/>
                    <a:pt x="23904" y="36321"/>
                    <a:pt x="25018" y="35165"/>
                  </a:cubicBezTo>
                  <a:cubicBezTo>
                    <a:pt x="25431" y="34728"/>
                    <a:pt x="25886" y="34561"/>
                    <a:pt x="26339" y="34561"/>
                  </a:cubicBezTo>
                  <a:cubicBezTo>
                    <a:pt x="27788" y="34561"/>
                    <a:pt x="29221" y="36265"/>
                    <a:pt x="29221" y="36265"/>
                  </a:cubicBezTo>
                  <a:cubicBezTo>
                    <a:pt x="29855" y="32262"/>
                    <a:pt x="27520" y="29494"/>
                    <a:pt x="26085" y="25591"/>
                  </a:cubicBezTo>
                  <a:cubicBezTo>
                    <a:pt x="24684" y="21688"/>
                    <a:pt x="24351" y="17285"/>
                    <a:pt x="28320" y="16384"/>
                  </a:cubicBezTo>
                  <a:cubicBezTo>
                    <a:pt x="30889" y="15784"/>
                    <a:pt x="34058" y="11181"/>
                    <a:pt x="32323" y="6744"/>
                  </a:cubicBezTo>
                  <a:cubicBezTo>
                    <a:pt x="30555" y="2274"/>
                    <a:pt x="23550" y="1140"/>
                    <a:pt x="23550" y="1140"/>
                  </a:cubicBezTo>
                  <a:cubicBezTo>
                    <a:pt x="21783" y="364"/>
                    <a:pt x="19687" y="1"/>
                    <a:pt x="17524" y="1"/>
                  </a:cubicBezTo>
                  <a:close/>
                </a:path>
              </a:pathLst>
            </a:custGeom>
            <a:solidFill>
              <a:schemeClr val="dk1"/>
            </a:solidFill>
            <a:ln cap="rnd" cmpd="sng" w="11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4"/>
            <p:cNvSpPr/>
            <p:nvPr/>
          </p:nvSpPr>
          <p:spPr>
            <a:xfrm>
              <a:off x="1485942" y="2954770"/>
              <a:ext cx="87546" cy="190493"/>
            </a:xfrm>
            <a:custGeom>
              <a:rect b="b" l="l" r="r" t="t"/>
              <a:pathLst>
                <a:path extrusionOk="0" h="8856" w="4070">
                  <a:moveTo>
                    <a:pt x="1735" y="0"/>
                  </a:moveTo>
                  <a:cubicBezTo>
                    <a:pt x="1101" y="0"/>
                    <a:pt x="834" y="2102"/>
                    <a:pt x="834" y="2102"/>
                  </a:cubicBezTo>
                  <a:cubicBezTo>
                    <a:pt x="834" y="2102"/>
                    <a:pt x="100" y="2936"/>
                    <a:pt x="33" y="4837"/>
                  </a:cubicBezTo>
                  <a:cubicBezTo>
                    <a:pt x="0" y="6705"/>
                    <a:pt x="1268" y="7372"/>
                    <a:pt x="1268" y="7372"/>
                  </a:cubicBezTo>
                  <a:cubicBezTo>
                    <a:pt x="1268" y="7372"/>
                    <a:pt x="1735" y="8856"/>
                    <a:pt x="2669" y="8856"/>
                  </a:cubicBezTo>
                  <a:cubicBezTo>
                    <a:pt x="2764" y="8856"/>
                    <a:pt x="2864" y="8840"/>
                    <a:pt x="2969" y="8806"/>
                  </a:cubicBezTo>
                  <a:cubicBezTo>
                    <a:pt x="4070" y="8440"/>
                    <a:pt x="1901" y="7005"/>
                    <a:pt x="1968" y="2535"/>
                  </a:cubicBezTo>
                  <a:lnTo>
                    <a:pt x="1968" y="2535"/>
                  </a:lnTo>
                  <a:lnTo>
                    <a:pt x="2969" y="3136"/>
                  </a:lnTo>
                  <a:cubicBezTo>
                    <a:pt x="2969" y="3136"/>
                    <a:pt x="2368" y="0"/>
                    <a:pt x="17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4"/>
            <p:cNvSpPr/>
            <p:nvPr/>
          </p:nvSpPr>
          <p:spPr>
            <a:xfrm>
              <a:off x="1485942" y="2954770"/>
              <a:ext cx="87546" cy="197333"/>
            </a:xfrm>
            <a:custGeom>
              <a:rect b="b" l="l" r="r" t="t"/>
              <a:pathLst>
                <a:path extrusionOk="0" fill="none" h="9174" w="4070">
                  <a:moveTo>
                    <a:pt x="2969" y="3136"/>
                  </a:moveTo>
                  <a:cubicBezTo>
                    <a:pt x="2969" y="3136"/>
                    <a:pt x="2368" y="0"/>
                    <a:pt x="1735" y="0"/>
                  </a:cubicBezTo>
                  <a:cubicBezTo>
                    <a:pt x="1101" y="0"/>
                    <a:pt x="834" y="2102"/>
                    <a:pt x="834" y="2102"/>
                  </a:cubicBezTo>
                  <a:cubicBezTo>
                    <a:pt x="834" y="2102"/>
                    <a:pt x="100" y="2936"/>
                    <a:pt x="33" y="4837"/>
                  </a:cubicBezTo>
                  <a:cubicBezTo>
                    <a:pt x="0" y="6705"/>
                    <a:pt x="1268" y="7372"/>
                    <a:pt x="1268" y="7372"/>
                  </a:cubicBezTo>
                  <a:cubicBezTo>
                    <a:pt x="1268" y="7372"/>
                    <a:pt x="1835" y="9173"/>
                    <a:pt x="2969" y="8806"/>
                  </a:cubicBezTo>
                  <a:cubicBezTo>
                    <a:pt x="4070" y="8440"/>
                    <a:pt x="1901" y="7005"/>
                    <a:pt x="1968" y="2535"/>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4"/>
            <p:cNvSpPr/>
            <p:nvPr/>
          </p:nvSpPr>
          <p:spPr>
            <a:xfrm>
              <a:off x="1550514" y="3188666"/>
              <a:ext cx="45214" cy="104775"/>
            </a:xfrm>
            <a:custGeom>
              <a:rect b="b" l="l" r="r" t="t"/>
              <a:pathLst>
                <a:path extrusionOk="0" h="4871" w="2102">
                  <a:moveTo>
                    <a:pt x="0" y="1"/>
                  </a:moveTo>
                  <a:cubicBezTo>
                    <a:pt x="0" y="1"/>
                    <a:pt x="234" y="2936"/>
                    <a:pt x="2102" y="487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4"/>
            <p:cNvSpPr/>
            <p:nvPr/>
          </p:nvSpPr>
          <p:spPr>
            <a:xfrm>
              <a:off x="1703357" y="3728947"/>
              <a:ext cx="467111" cy="561605"/>
            </a:xfrm>
            <a:custGeom>
              <a:rect b="b" l="l" r="r" t="t"/>
              <a:pathLst>
                <a:path extrusionOk="0" h="26109" w="21716">
                  <a:moveTo>
                    <a:pt x="7339" y="1"/>
                  </a:moveTo>
                  <a:lnTo>
                    <a:pt x="0" y="9207"/>
                  </a:lnTo>
                  <a:cubicBezTo>
                    <a:pt x="6405" y="17480"/>
                    <a:pt x="12142" y="23217"/>
                    <a:pt x="15545" y="24785"/>
                  </a:cubicBezTo>
                  <a:cubicBezTo>
                    <a:pt x="17064" y="25500"/>
                    <a:pt x="18265" y="26109"/>
                    <a:pt x="19214" y="26109"/>
                  </a:cubicBezTo>
                  <a:cubicBezTo>
                    <a:pt x="20390" y="26109"/>
                    <a:pt x="21181" y="25174"/>
                    <a:pt x="21716" y="22350"/>
                  </a:cubicBezTo>
                  <a:lnTo>
                    <a:pt x="19348" y="17447"/>
                  </a:lnTo>
                  <a:cubicBezTo>
                    <a:pt x="19348" y="17447"/>
                    <a:pt x="17980" y="13444"/>
                    <a:pt x="15545" y="10775"/>
                  </a:cubicBezTo>
                  <a:cubicBezTo>
                    <a:pt x="13110" y="8140"/>
                    <a:pt x="7339" y="1"/>
                    <a:pt x="73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4"/>
            <p:cNvSpPr/>
            <p:nvPr/>
          </p:nvSpPr>
          <p:spPr>
            <a:xfrm>
              <a:off x="1703357" y="3728947"/>
              <a:ext cx="467111" cy="590536"/>
            </a:xfrm>
            <a:custGeom>
              <a:rect b="b" l="l" r="r" t="t"/>
              <a:pathLst>
                <a:path extrusionOk="0" fill="none" h="27454" w="21716">
                  <a:moveTo>
                    <a:pt x="21716" y="22350"/>
                  </a:moveTo>
                  <a:cubicBezTo>
                    <a:pt x="20749" y="27454"/>
                    <a:pt x="18947" y="26386"/>
                    <a:pt x="15545" y="24785"/>
                  </a:cubicBezTo>
                  <a:cubicBezTo>
                    <a:pt x="12142" y="23217"/>
                    <a:pt x="6405" y="17480"/>
                    <a:pt x="0" y="9207"/>
                  </a:cubicBezTo>
                  <a:lnTo>
                    <a:pt x="7339" y="1"/>
                  </a:lnTo>
                  <a:cubicBezTo>
                    <a:pt x="7339" y="1"/>
                    <a:pt x="13110" y="8140"/>
                    <a:pt x="15545" y="10775"/>
                  </a:cubicBezTo>
                  <a:cubicBezTo>
                    <a:pt x="17980" y="13444"/>
                    <a:pt x="19348" y="17447"/>
                    <a:pt x="19348" y="17447"/>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4"/>
            <p:cNvSpPr/>
            <p:nvPr/>
          </p:nvSpPr>
          <p:spPr>
            <a:xfrm>
              <a:off x="713143" y="4158930"/>
              <a:ext cx="93310" cy="50957"/>
            </a:xfrm>
            <a:custGeom>
              <a:rect b="b" l="l" r="r" t="t"/>
              <a:pathLst>
                <a:path extrusionOk="0" fill="none" h="2369" w="4338">
                  <a:moveTo>
                    <a:pt x="4337" y="0"/>
                  </a:moveTo>
                  <a:cubicBezTo>
                    <a:pt x="4337" y="0"/>
                    <a:pt x="2636" y="2369"/>
                    <a:pt x="1" y="2269"/>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4"/>
            <p:cNvSpPr/>
            <p:nvPr/>
          </p:nvSpPr>
          <p:spPr>
            <a:xfrm flipH="1">
              <a:off x="1506975" y="1697125"/>
              <a:ext cx="957375" cy="957725"/>
            </a:xfrm>
            <a:custGeom>
              <a:rect b="b" l="l" r="r" t="t"/>
              <a:pathLst>
                <a:path extrusionOk="0" h="38309" w="38295">
                  <a:moveTo>
                    <a:pt x="19417" y="1"/>
                  </a:moveTo>
                  <a:cubicBezTo>
                    <a:pt x="19151" y="1"/>
                    <a:pt x="18883" y="5"/>
                    <a:pt x="18614" y="15"/>
                  </a:cubicBezTo>
                  <a:cubicBezTo>
                    <a:pt x="8207" y="382"/>
                    <a:pt x="1" y="7720"/>
                    <a:pt x="301" y="16460"/>
                  </a:cubicBezTo>
                  <a:cubicBezTo>
                    <a:pt x="601" y="24332"/>
                    <a:pt x="7740" y="30637"/>
                    <a:pt x="16780" y="31471"/>
                  </a:cubicBezTo>
                  <a:cubicBezTo>
                    <a:pt x="18047" y="34573"/>
                    <a:pt x="20516" y="37075"/>
                    <a:pt x="23651" y="38309"/>
                  </a:cubicBezTo>
                  <a:cubicBezTo>
                    <a:pt x="23651" y="38309"/>
                    <a:pt x="21383" y="36107"/>
                    <a:pt x="22117" y="31337"/>
                  </a:cubicBezTo>
                  <a:cubicBezTo>
                    <a:pt x="31357" y="30036"/>
                    <a:pt x="38295" y="23165"/>
                    <a:pt x="37995" y="15126"/>
                  </a:cubicBezTo>
                  <a:cubicBezTo>
                    <a:pt x="37702" y="6677"/>
                    <a:pt x="29464" y="1"/>
                    <a:pt x="19417" y="1"/>
                  </a:cubicBezTo>
                  <a:close/>
                </a:path>
              </a:pathLst>
            </a:custGeom>
            <a:solidFill>
              <a:schemeClr val="dk1"/>
            </a:solidFill>
            <a:ln cap="rnd" cmpd="sng" w="11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4"/>
            <p:cNvSpPr/>
            <p:nvPr/>
          </p:nvSpPr>
          <p:spPr>
            <a:xfrm flipH="1">
              <a:off x="1769650" y="1943525"/>
              <a:ext cx="432000" cy="321050"/>
            </a:xfrm>
            <a:custGeom>
              <a:rect b="b" l="l" r="r" t="t"/>
              <a:pathLst>
                <a:path extrusionOk="0" h="12842" w="17280">
                  <a:moveTo>
                    <a:pt x="5172" y="1"/>
                  </a:moveTo>
                  <a:cubicBezTo>
                    <a:pt x="4772" y="1"/>
                    <a:pt x="4338" y="61"/>
                    <a:pt x="3870" y="199"/>
                  </a:cubicBezTo>
                  <a:cubicBezTo>
                    <a:pt x="1068" y="1000"/>
                    <a:pt x="0" y="4536"/>
                    <a:pt x="2302" y="7838"/>
                  </a:cubicBezTo>
                  <a:cubicBezTo>
                    <a:pt x="3937" y="10240"/>
                    <a:pt x="6639" y="11874"/>
                    <a:pt x="8040" y="12608"/>
                  </a:cubicBezTo>
                  <a:lnTo>
                    <a:pt x="8473" y="12842"/>
                  </a:lnTo>
                  <a:cubicBezTo>
                    <a:pt x="8607" y="12775"/>
                    <a:pt x="8740" y="12708"/>
                    <a:pt x="8907" y="12642"/>
                  </a:cubicBezTo>
                  <a:cubicBezTo>
                    <a:pt x="10341" y="11941"/>
                    <a:pt x="13076" y="10407"/>
                    <a:pt x="14844" y="8105"/>
                  </a:cubicBezTo>
                  <a:cubicBezTo>
                    <a:pt x="17279" y="4869"/>
                    <a:pt x="16379" y="1300"/>
                    <a:pt x="13577" y="366"/>
                  </a:cubicBezTo>
                  <a:cubicBezTo>
                    <a:pt x="13069" y="201"/>
                    <a:pt x="12599" y="130"/>
                    <a:pt x="12166" y="130"/>
                  </a:cubicBezTo>
                  <a:cubicBezTo>
                    <a:pt x="10410" y="130"/>
                    <a:pt x="9269" y="1298"/>
                    <a:pt x="8707" y="2101"/>
                  </a:cubicBezTo>
                  <a:cubicBezTo>
                    <a:pt x="8132" y="1253"/>
                    <a:pt x="6997" y="1"/>
                    <a:pt x="5172" y="1"/>
                  </a:cubicBez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4"/>
            <p:cNvSpPr/>
            <p:nvPr/>
          </p:nvSpPr>
          <p:spPr>
            <a:xfrm>
              <a:off x="931294" y="3488583"/>
              <a:ext cx="1005980" cy="1136567"/>
            </a:xfrm>
            <a:custGeom>
              <a:rect b="b" l="l" r="r" t="t"/>
              <a:pathLst>
                <a:path extrusionOk="0" h="52839" w="46768">
                  <a:moveTo>
                    <a:pt x="26262" y="1"/>
                  </a:moveTo>
                  <a:cubicBezTo>
                    <a:pt x="23939" y="1"/>
                    <a:pt x="21328" y="126"/>
                    <a:pt x="18447" y="367"/>
                  </a:cubicBezTo>
                  <a:cubicBezTo>
                    <a:pt x="8107" y="1201"/>
                    <a:pt x="2369" y="5738"/>
                    <a:pt x="2369" y="5738"/>
                  </a:cubicBezTo>
                  <a:cubicBezTo>
                    <a:pt x="1" y="14077"/>
                    <a:pt x="15579" y="38495"/>
                    <a:pt x="15112" y="40863"/>
                  </a:cubicBezTo>
                  <a:cubicBezTo>
                    <a:pt x="14645" y="43198"/>
                    <a:pt x="11909" y="52838"/>
                    <a:pt x="11909" y="52838"/>
                  </a:cubicBezTo>
                  <a:cubicBezTo>
                    <a:pt x="11909" y="52838"/>
                    <a:pt x="13611" y="51571"/>
                    <a:pt x="20049" y="51003"/>
                  </a:cubicBezTo>
                  <a:cubicBezTo>
                    <a:pt x="24361" y="50629"/>
                    <a:pt x="28832" y="50505"/>
                    <a:pt x="32854" y="50505"/>
                  </a:cubicBezTo>
                  <a:cubicBezTo>
                    <a:pt x="40654" y="50505"/>
                    <a:pt x="46768" y="50970"/>
                    <a:pt x="46768" y="50970"/>
                  </a:cubicBezTo>
                  <a:lnTo>
                    <a:pt x="41931" y="28788"/>
                  </a:lnTo>
                  <a:cubicBezTo>
                    <a:pt x="41931" y="28788"/>
                    <a:pt x="45167" y="21149"/>
                    <a:pt x="45133" y="18447"/>
                  </a:cubicBezTo>
                  <a:cubicBezTo>
                    <a:pt x="45100" y="14110"/>
                    <a:pt x="40730" y="5237"/>
                    <a:pt x="38195" y="2669"/>
                  </a:cubicBezTo>
                  <a:cubicBezTo>
                    <a:pt x="36366" y="840"/>
                    <a:pt x="32280" y="1"/>
                    <a:pt x="26262"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45"/>
          <p:cNvSpPr/>
          <p:nvPr/>
        </p:nvSpPr>
        <p:spPr>
          <a:xfrm>
            <a:off x="6999118" y="635205"/>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5"/>
          <p:cNvSpPr txBox="1"/>
          <p:nvPr>
            <p:ph type="ctrTitle"/>
          </p:nvPr>
        </p:nvSpPr>
        <p:spPr>
          <a:xfrm>
            <a:off x="734208" y="1579012"/>
            <a:ext cx="1371600" cy="461635"/>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1600"/>
              <a:buNone/>
            </a:pPr>
            <a:r>
              <a:rPr b="1" lang="en" sz="1800">
                <a:solidFill>
                  <a:schemeClr val="lt1"/>
                </a:solidFill>
                <a:latin typeface="Arial"/>
                <a:ea typeface="Arial"/>
                <a:cs typeface="Arial"/>
                <a:sym typeface="Arial"/>
              </a:rPr>
              <a:t>Durability</a:t>
            </a:r>
            <a:endParaRPr/>
          </a:p>
        </p:txBody>
      </p:sp>
      <p:sp>
        <p:nvSpPr>
          <p:cNvPr id="1033" name="Google Shape;1033;p45"/>
          <p:cNvSpPr txBox="1"/>
          <p:nvPr>
            <p:ph idx="1" type="subTitle"/>
          </p:nvPr>
        </p:nvSpPr>
        <p:spPr>
          <a:xfrm>
            <a:off x="460240" y="2261262"/>
            <a:ext cx="1830710" cy="1393384"/>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a:solidFill>
                  <a:srgbClr val="E2ECC7"/>
                </a:solidFill>
              </a:rPr>
              <a:t>The product stands to be long lasting and damage free even if used in extreme behaviour of the child</a:t>
            </a:r>
            <a:endParaRPr/>
          </a:p>
        </p:txBody>
      </p:sp>
      <p:sp>
        <p:nvSpPr>
          <p:cNvPr id="1034" name="Google Shape;1034;p45"/>
          <p:cNvSpPr txBox="1"/>
          <p:nvPr>
            <p:ph idx="3" type="ctrTitle"/>
          </p:nvPr>
        </p:nvSpPr>
        <p:spPr>
          <a:xfrm>
            <a:off x="2993557" y="1584185"/>
            <a:ext cx="2748927" cy="677078"/>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1600"/>
              <a:buNone/>
            </a:pPr>
            <a:r>
              <a:rPr b="1" lang="en" sz="1600">
                <a:solidFill>
                  <a:schemeClr val="lt1"/>
                </a:solidFill>
                <a:latin typeface="Arial"/>
                <a:ea typeface="Arial"/>
                <a:cs typeface="Arial"/>
                <a:sym typeface="Arial"/>
              </a:rPr>
              <a:t>Emotional Recognition Technology</a:t>
            </a:r>
            <a:endParaRPr/>
          </a:p>
        </p:txBody>
      </p:sp>
      <p:sp>
        <p:nvSpPr>
          <p:cNvPr id="1035" name="Google Shape;1035;p45"/>
          <p:cNvSpPr txBox="1"/>
          <p:nvPr>
            <p:ph idx="4" type="subTitle"/>
          </p:nvPr>
        </p:nvSpPr>
        <p:spPr>
          <a:xfrm>
            <a:off x="3320165" y="2281656"/>
            <a:ext cx="2221500" cy="1718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1600"/>
              </a:spcAft>
              <a:buSzPts val="1200"/>
              <a:buNone/>
            </a:pPr>
            <a:r>
              <a:rPr lang="en">
                <a:solidFill>
                  <a:srgbClr val="E2ECC7"/>
                </a:solidFill>
              </a:rPr>
              <a:t>Analyse with ML algorithms</a:t>
            </a:r>
            <a:r>
              <a:rPr lang="en">
                <a:solidFill>
                  <a:srgbClr val="E2ECC7"/>
                </a:solidFill>
              </a:rPr>
              <a:t> </a:t>
            </a:r>
            <a:r>
              <a:rPr lang="en">
                <a:solidFill>
                  <a:srgbClr val="E2ECC7"/>
                </a:solidFill>
              </a:rPr>
              <a:t>to understand the child’s expressions tone, and other non-</a:t>
            </a:r>
            <a:r>
              <a:rPr lang="en">
                <a:solidFill>
                  <a:srgbClr val="E2ECC7"/>
                </a:solidFill>
              </a:rPr>
              <a:t>verbal cues </a:t>
            </a:r>
            <a:r>
              <a:rPr lang="en">
                <a:solidFill>
                  <a:srgbClr val="E2ECC7"/>
                </a:solidFill>
              </a:rPr>
              <a:t>to understand the mood and provide comfort.  </a:t>
            </a:r>
            <a:endParaRPr>
              <a:solidFill>
                <a:srgbClr val="E2ECC7"/>
              </a:solidFill>
            </a:endParaRPr>
          </a:p>
        </p:txBody>
      </p:sp>
      <p:sp>
        <p:nvSpPr>
          <p:cNvPr id="1036" name="Google Shape;1036;p45"/>
          <p:cNvSpPr/>
          <p:nvPr/>
        </p:nvSpPr>
        <p:spPr>
          <a:xfrm>
            <a:off x="951208" y="637160"/>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5"/>
          <p:cNvSpPr/>
          <p:nvPr/>
        </p:nvSpPr>
        <p:spPr>
          <a:xfrm>
            <a:off x="3949521" y="629010"/>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8" name="Google Shape;1038;p45"/>
          <p:cNvGrpSpPr/>
          <p:nvPr/>
        </p:nvGrpSpPr>
        <p:grpSpPr>
          <a:xfrm>
            <a:off x="1158168" y="853756"/>
            <a:ext cx="423079" cy="423043"/>
            <a:chOff x="-4478975" y="3251700"/>
            <a:chExt cx="293825" cy="293800"/>
          </a:xfrm>
        </p:grpSpPr>
        <p:sp>
          <p:nvSpPr>
            <p:cNvPr id="1039" name="Google Shape;1039;p4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2" name="Google Shape;1042;p45"/>
          <p:cNvGrpSpPr/>
          <p:nvPr/>
        </p:nvGrpSpPr>
        <p:grpSpPr>
          <a:xfrm>
            <a:off x="4146084" y="838332"/>
            <a:ext cx="426462" cy="418363"/>
            <a:chOff x="-1183550" y="3586525"/>
            <a:chExt cx="296175" cy="290550"/>
          </a:xfrm>
        </p:grpSpPr>
        <p:sp>
          <p:nvSpPr>
            <p:cNvPr id="1043" name="Google Shape;1043;p4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2" name="Google Shape;1052;p45"/>
          <p:cNvGrpSpPr/>
          <p:nvPr/>
        </p:nvGrpSpPr>
        <p:grpSpPr>
          <a:xfrm>
            <a:off x="7181106" y="838332"/>
            <a:ext cx="473023" cy="394270"/>
            <a:chOff x="7042995" y="2489463"/>
            <a:chExt cx="364441" cy="256225"/>
          </a:xfrm>
        </p:grpSpPr>
        <p:sp>
          <p:nvSpPr>
            <p:cNvPr id="1053" name="Google Shape;1053;p45"/>
            <p:cNvSpPr/>
            <p:nvPr/>
          </p:nvSpPr>
          <p:spPr>
            <a:xfrm>
              <a:off x="7042995" y="2526164"/>
              <a:ext cx="364441" cy="219524"/>
            </a:xfrm>
            <a:custGeom>
              <a:rect b="b" l="l" r="r" t="t"/>
              <a:pathLst>
                <a:path extrusionOk="0" h="8374" w="13902">
                  <a:moveTo>
                    <a:pt x="6944" y="1"/>
                  </a:moveTo>
                  <a:cubicBezTo>
                    <a:pt x="6121" y="1"/>
                    <a:pt x="4880" y="535"/>
                    <a:pt x="3263" y="1574"/>
                  </a:cubicBezTo>
                  <a:cubicBezTo>
                    <a:pt x="2224" y="2267"/>
                    <a:pt x="1213" y="3003"/>
                    <a:pt x="246" y="3797"/>
                  </a:cubicBezTo>
                  <a:cubicBezTo>
                    <a:pt x="0" y="3999"/>
                    <a:pt x="0" y="4375"/>
                    <a:pt x="246" y="4577"/>
                  </a:cubicBezTo>
                  <a:cubicBezTo>
                    <a:pt x="1213" y="5371"/>
                    <a:pt x="2224" y="6107"/>
                    <a:pt x="3263" y="6800"/>
                  </a:cubicBezTo>
                  <a:cubicBezTo>
                    <a:pt x="4880" y="7839"/>
                    <a:pt x="6121" y="8373"/>
                    <a:pt x="6944" y="8373"/>
                  </a:cubicBezTo>
                  <a:cubicBezTo>
                    <a:pt x="7781" y="8373"/>
                    <a:pt x="9023" y="7839"/>
                    <a:pt x="10639" y="6800"/>
                  </a:cubicBezTo>
                  <a:cubicBezTo>
                    <a:pt x="11679" y="6107"/>
                    <a:pt x="12689" y="5371"/>
                    <a:pt x="13656" y="4591"/>
                  </a:cubicBezTo>
                  <a:cubicBezTo>
                    <a:pt x="13902" y="4375"/>
                    <a:pt x="13902" y="3999"/>
                    <a:pt x="13656" y="3797"/>
                  </a:cubicBezTo>
                  <a:cubicBezTo>
                    <a:pt x="12689" y="3003"/>
                    <a:pt x="11679" y="2267"/>
                    <a:pt x="10639" y="1574"/>
                  </a:cubicBezTo>
                  <a:cubicBezTo>
                    <a:pt x="9023" y="535"/>
                    <a:pt x="7781" y="1"/>
                    <a:pt x="6944"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5"/>
            <p:cNvSpPr/>
            <p:nvPr/>
          </p:nvSpPr>
          <p:spPr>
            <a:xfrm>
              <a:off x="7042995" y="2526164"/>
              <a:ext cx="200204" cy="219524"/>
            </a:xfrm>
            <a:custGeom>
              <a:rect b="b" l="l" r="r" t="t"/>
              <a:pathLst>
                <a:path extrusionOk="0" h="8374" w="7637">
                  <a:moveTo>
                    <a:pt x="6958" y="1"/>
                  </a:moveTo>
                  <a:cubicBezTo>
                    <a:pt x="6121" y="1"/>
                    <a:pt x="4880" y="535"/>
                    <a:pt x="3263" y="1574"/>
                  </a:cubicBezTo>
                  <a:cubicBezTo>
                    <a:pt x="2224" y="2267"/>
                    <a:pt x="1213" y="3003"/>
                    <a:pt x="246" y="3797"/>
                  </a:cubicBezTo>
                  <a:cubicBezTo>
                    <a:pt x="0" y="3999"/>
                    <a:pt x="0" y="4375"/>
                    <a:pt x="246" y="4591"/>
                  </a:cubicBezTo>
                  <a:cubicBezTo>
                    <a:pt x="1213" y="5371"/>
                    <a:pt x="2224" y="6107"/>
                    <a:pt x="3263" y="6800"/>
                  </a:cubicBezTo>
                  <a:cubicBezTo>
                    <a:pt x="4894" y="7854"/>
                    <a:pt x="6121" y="8373"/>
                    <a:pt x="6944" y="8373"/>
                  </a:cubicBezTo>
                  <a:cubicBezTo>
                    <a:pt x="7189" y="8373"/>
                    <a:pt x="7420" y="8344"/>
                    <a:pt x="7637" y="8272"/>
                  </a:cubicBezTo>
                  <a:cubicBezTo>
                    <a:pt x="6872" y="8085"/>
                    <a:pt x="5861" y="7594"/>
                    <a:pt x="4649" y="6800"/>
                  </a:cubicBezTo>
                  <a:cubicBezTo>
                    <a:pt x="3609" y="6107"/>
                    <a:pt x="2599" y="5371"/>
                    <a:pt x="1632" y="4577"/>
                  </a:cubicBezTo>
                  <a:cubicBezTo>
                    <a:pt x="1386" y="4375"/>
                    <a:pt x="1386" y="3999"/>
                    <a:pt x="1632" y="3797"/>
                  </a:cubicBezTo>
                  <a:cubicBezTo>
                    <a:pt x="2599" y="3003"/>
                    <a:pt x="3609" y="2267"/>
                    <a:pt x="4649" y="1574"/>
                  </a:cubicBezTo>
                  <a:cubicBezTo>
                    <a:pt x="5861" y="795"/>
                    <a:pt x="6872" y="304"/>
                    <a:pt x="7637" y="102"/>
                  </a:cubicBezTo>
                  <a:cubicBezTo>
                    <a:pt x="7420" y="44"/>
                    <a:pt x="7189" y="1"/>
                    <a:pt x="6958"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5"/>
            <p:cNvSpPr/>
            <p:nvPr/>
          </p:nvSpPr>
          <p:spPr>
            <a:xfrm>
              <a:off x="7120198" y="2557255"/>
              <a:ext cx="183557" cy="157395"/>
            </a:xfrm>
            <a:custGeom>
              <a:rect b="b" l="l" r="r" t="t"/>
              <a:pathLst>
                <a:path extrusionOk="0" h="6004" w="7002">
                  <a:moveTo>
                    <a:pt x="3981" y="1"/>
                  </a:moveTo>
                  <a:cubicBezTo>
                    <a:pt x="3246" y="1"/>
                    <a:pt x="2498" y="273"/>
                    <a:pt x="1891" y="879"/>
                  </a:cubicBezTo>
                  <a:cubicBezTo>
                    <a:pt x="0" y="2770"/>
                    <a:pt x="1328" y="6004"/>
                    <a:pt x="3999" y="6004"/>
                  </a:cubicBezTo>
                  <a:cubicBezTo>
                    <a:pt x="5659" y="6004"/>
                    <a:pt x="7002" y="4661"/>
                    <a:pt x="7002" y="3001"/>
                  </a:cubicBezTo>
                  <a:cubicBezTo>
                    <a:pt x="7002" y="1193"/>
                    <a:pt x="5520" y="1"/>
                    <a:pt x="398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5"/>
            <p:cNvSpPr/>
            <p:nvPr/>
          </p:nvSpPr>
          <p:spPr>
            <a:xfrm>
              <a:off x="7146308" y="2557622"/>
              <a:ext cx="93876" cy="157002"/>
            </a:xfrm>
            <a:custGeom>
              <a:rect b="b" l="l" r="r" t="t"/>
              <a:pathLst>
                <a:path extrusionOk="0" h="5989" w="3581">
                  <a:moveTo>
                    <a:pt x="2996" y="0"/>
                  </a:moveTo>
                  <a:cubicBezTo>
                    <a:pt x="1374" y="0"/>
                    <a:pt x="0" y="1309"/>
                    <a:pt x="0" y="2987"/>
                  </a:cubicBezTo>
                  <a:cubicBezTo>
                    <a:pt x="0" y="4678"/>
                    <a:pt x="1374" y="5988"/>
                    <a:pt x="2996" y="5988"/>
                  </a:cubicBezTo>
                  <a:cubicBezTo>
                    <a:pt x="3188" y="5988"/>
                    <a:pt x="3383" y="5970"/>
                    <a:pt x="3580" y="5932"/>
                  </a:cubicBezTo>
                  <a:cubicBezTo>
                    <a:pt x="2166" y="5658"/>
                    <a:pt x="1155" y="4416"/>
                    <a:pt x="1155" y="2987"/>
                  </a:cubicBezTo>
                  <a:cubicBezTo>
                    <a:pt x="1155" y="1558"/>
                    <a:pt x="2166" y="331"/>
                    <a:pt x="3580" y="57"/>
                  </a:cubicBezTo>
                  <a:cubicBezTo>
                    <a:pt x="3383" y="18"/>
                    <a:pt x="3188" y="0"/>
                    <a:pt x="299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5"/>
            <p:cNvSpPr/>
            <p:nvPr/>
          </p:nvSpPr>
          <p:spPr>
            <a:xfrm>
              <a:off x="7172025" y="2596236"/>
              <a:ext cx="92749" cy="79431"/>
            </a:xfrm>
            <a:custGeom>
              <a:rect b="b" l="l" r="r" t="t"/>
              <a:pathLst>
                <a:path extrusionOk="0" h="3030" w="3538">
                  <a:moveTo>
                    <a:pt x="2011" y="1"/>
                  </a:moveTo>
                  <a:cubicBezTo>
                    <a:pt x="1640" y="1"/>
                    <a:pt x="1261" y="138"/>
                    <a:pt x="954" y="446"/>
                  </a:cubicBezTo>
                  <a:cubicBezTo>
                    <a:pt x="1" y="1398"/>
                    <a:pt x="679" y="3030"/>
                    <a:pt x="2022" y="3030"/>
                  </a:cubicBezTo>
                  <a:cubicBezTo>
                    <a:pt x="2859" y="3030"/>
                    <a:pt x="3538" y="2351"/>
                    <a:pt x="3538" y="1514"/>
                  </a:cubicBezTo>
                  <a:cubicBezTo>
                    <a:pt x="3538" y="605"/>
                    <a:pt x="2790" y="1"/>
                    <a:pt x="201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5"/>
            <p:cNvSpPr/>
            <p:nvPr/>
          </p:nvSpPr>
          <p:spPr>
            <a:xfrm>
              <a:off x="7185290" y="2596420"/>
              <a:ext cx="55261" cy="79143"/>
            </a:xfrm>
            <a:custGeom>
              <a:rect b="b" l="l" r="r" t="t"/>
              <a:pathLst>
                <a:path extrusionOk="0" h="3019" w="2108">
                  <a:moveTo>
                    <a:pt x="1516" y="1"/>
                  </a:moveTo>
                  <a:cubicBezTo>
                    <a:pt x="717" y="1"/>
                    <a:pt x="0" y="637"/>
                    <a:pt x="0" y="1507"/>
                  </a:cubicBezTo>
                  <a:cubicBezTo>
                    <a:pt x="0" y="2374"/>
                    <a:pt x="713" y="3019"/>
                    <a:pt x="1509" y="3019"/>
                  </a:cubicBezTo>
                  <a:cubicBezTo>
                    <a:pt x="1706" y="3019"/>
                    <a:pt x="1909" y="2979"/>
                    <a:pt x="2108" y="2893"/>
                  </a:cubicBezTo>
                  <a:cubicBezTo>
                    <a:pt x="1545" y="2662"/>
                    <a:pt x="1184" y="2113"/>
                    <a:pt x="1184" y="1507"/>
                  </a:cubicBezTo>
                  <a:cubicBezTo>
                    <a:pt x="1184" y="901"/>
                    <a:pt x="1545" y="352"/>
                    <a:pt x="2108" y="121"/>
                  </a:cubicBezTo>
                  <a:cubicBezTo>
                    <a:pt x="1912" y="39"/>
                    <a:pt x="1711" y="1"/>
                    <a:pt x="151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5"/>
            <p:cNvSpPr/>
            <p:nvPr/>
          </p:nvSpPr>
          <p:spPr>
            <a:xfrm>
              <a:off x="7338360" y="2541159"/>
              <a:ext cx="35574" cy="24747"/>
            </a:xfrm>
            <a:custGeom>
              <a:rect b="b" l="l" r="r" t="t"/>
              <a:pathLst>
                <a:path extrusionOk="0" h="944" w="1357">
                  <a:moveTo>
                    <a:pt x="308" y="1"/>
                  </a:moveTo>
                  <a:cubicBezTo>
                    <a:pt x="121" y="1"/>
                    <a:pt x="0" y="266"/>
                    <a:pt x="181" y="410"/>
                  </a:cubicBezTo>
                  <a:lnTo>
                    <a:pt x="181" y="396"/>
                  </a:lnTo>
                  <a:cubicBezTo>
                    <a:pt x="426" y="555"/>
                    <a:pt x="672" y="728"/>
                    <a:pt x="917" y="901"/>
                  </a:cubicBezTo>
                  <a:cubicBezTo>
                    <a:pt x="949" y="931"/>
                    <a:pt x="984" y="944"/>
                    <a:pt x="1020" y="944"/>
                  </a:cubicBezTo>
                  <a:cubicBezTo>
                    <a:pt x="1189" y="944"/>
                    <a:pt x="1356" y="648"/>
                    <a:pt x="1177" y="540"/>
                  </a:cubicBezTo>
                  <a:cubicBezTo>
                    <a:pt x="917" y="367"/>
                    <a:pt x="672" y="179"/>
                    <a:pt x="426" y="35"/>
                  </a:cubicBezTo>
                  <a:cubicBezTo>
                    <a:pt x="386" y="11"/>
                    <a:pt x="346" y="1"/>
                    <a:pt x="308"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5"/>
            <p:cNvSpPr/>
            <p:nvPr/>
          </p:nvSpPr>
          <p:spPr>
            <a:xfrm>
              <a:off x="7106567" y="2489463"/>
              <a:ext cx="221648" cy="56415"/>
            </a:xfrm>
            <a:custGeom>
              <a:rect b="b" l="l" r="r" t="t"/>
              <a:pathLst>
                <a:path extrusionOk="0" h="2152" w="8455">
                  <a:moveTo>
                    <a:pt x="4519" y="0"/>
                  </a:moveTo>
                  <a:cubicBezTo>
                    <a:pt x="3436" y="0"/>
                    <a:pt x="2007" y="563"/>
                    <a:pt x="188" y="1733"/>
                  </a:cubicBezTo>
                  <a:cubicBezTo>
                    <a:pt x="1" y="1848"/>
                    <a:pt x="87" y="2137"/>
                    <a:pt x="318" y="2137"/>
                  </a:cubicBezTo>
                  <a:lnTo>
                    <a:pt x="304" y="2151"/>
                  </a:lnTo>
                  <a:cubicBezTo>
                    <a:pt x="347" y="2151"/>
                    <a:pt x="390" y="2137"/>
                    <a:pt x="434" y="2108"/>
                  </a:cubicBezTo>
                  <a:cubicBezTo>
                    <a:pt x="2180" y="997"/>
                    <a:pt x="3523" y="448"/>
                    <a:pt x="4519" y="448"/>
                  </a:cubicBezTo>
                  <a:cubicBezTo>
                    <a:pt x="5414" y="448"/>
                    <a:pt x="6540" y="867"/>
                    <a:pt x="7983" y="1718"/>
                  </a:cubicBezTo>
                  <a:cubicBezTo>
                    <a:pt x="8027" y="1747"/>
                    <a:pt x="8070" y="1760"/>
                    <a:pt x="8111" y="1760"/>
                  </a:cubicBezTo>
                  <a:cubicBezTo>
                    <a:pt x="8315" y="1760"/>
                    <a:pt x="8455" y="1449"/>
                    <a:pt x="8214" y="1329"/>
                  </a:cubicBezTo>
                  <a:cubicBezTo>
                    <a:pt x="6699" y="434"/>
                    <a:pt x="5486" y="0"/>
                    <a:pt x="4519"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5"/>
            <p:cNvSpPr/>
            <p:nvPr/>
          </p:nvSpPr>
          <p:spPr>
            <a:xfrm>
              <a:off x="7234863" y="2598884"/>
              <a:ext cx="32192" cy="27211"/>
            </a:xfrm>
            <a:custGeom>
              <a:rect b="b" l="l" r="r" t="t"/>
              <a:pathLst>
                <a:path extrusionOk="0" h="1038" w="1228">
                  <a:moveTo>
                    <a:pt x="524" y="0"/>
                  </a:moveTo>
                  <a:cubicBezTo>
                    <a:pt x="256" y="0"/>
                    <a:pt x="0" y="207"/>
                    <a:pt x="0" y="518"/>
                  </a:cubicBezTo>
                  <a:cubicBezTo>
                    <a:pt x="0" y="807"/>
                    <a:pt x="231" y="1038"/>
                    <a:pt x="520" y="1038"/>
                  </a:cubicBezTo>
                  <a:cubicBezTo>
                    <a:pt x="996" y="1038"/>
                    <a:pt x="1227" y="475"/>
                    <a:pt x="895" y="157"/>
                  </a:cubicBezTo>
                  <a:cubicBezTo>
                    <a:pt x="787" y="49"/>
                    <a:pt x="654" y="0"/>
                    <a:pt x="52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2" name="Google Shape;1062;p45"/>
          <p:cNvSpPr txBox="1"/>
          <p:nvPr/>
        </p:nvSpPr>
        <p:spPr>
          <a:xfrm>
            <a:off x="6509964" y="1553407"/>
            <a:ext cx="1768561" cy="738633"/>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chemeClr val="lt1"/>
              </a:buClr>
              <a:buSzPts val="1600"/>
              <a:buFont typeface="Montserrat"/>
              <a:buNone/>
            </a:pPr>
            <a:r>
              <a:rPr b="1" i="0" lang="en" sz="1800" u="none" cap="none" strike="noStrike">
                <a:solidFill>
                  <a:schemeClr val="lt1"/>
                </a:solidFill>
                <a:latin typeface="Arial"/>
                <a:ea typeface="Arial"/>
                <a:cs typeface="Arial"/>
                <a:sym typeface="Arial"/>
              </a:rPr>
              <a:t>Motion detection</a:t>
            </a:r>
            <a:endParaRPr/>
          </a:p>
        </p:txBody>
      </p:sp>
      <p:sp>
        <p:nvSpPr>
          <p:cNvPr id="1063" name="Google Shape;1063;p45"/>
          <p:cNvSpPr txBox="1"/>
          <p:nvPr/>
        </p:nvSpPr>
        <p:spPr>
          <a:xfrm>
            <a:off x="6518318" y="2246320"/>
            <a:ext cx="1901288" cy="1662619"/>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lt1"/>
              </a:buClr>
              <a:buSzPts val="1200"/>
              <a:buFont typeface="Roboto Condensed Light"/>
              <a:buNone/>
            </a:pPr>
            <a:r>
              <a:rPr b="0" i="0" lang="en" sz="1400" u="none" cap="none" strike="noStrike">
                <a:solidFill>
                  <a:srgbClr val="E2ECC7"/>
                </a:solidFill>
                <a:latin typeface="Lato"/>
                <a:ea typeface="Lato"/>
                <a:cs typeface="Lato"/>
                <a:sym typeface="Lato"/>
              </a:rPr>
              <a:t>Detects movements, and also provides location information &amp; </a:t>
            </a:r>
            <a:r>
              <a:rPr b="0" i="0" lang="en" sz="1400" u="none" cap="none" strike="noStrike">
                <a:solidFill>
                  <a:srgbClr val="E2ECC7"/>
                </a:solidFill>
                <a:latin typeface="Arial"/>
                <a:ea typeface="Arial"/>
                <a:cs typeface="Arial"/>
                <a:sym typeface="Arial"/>
              </a:rPr>
              <a:t>provides added security by alerting in case of any abnormalities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uctures base template">
  <a:themeElements>
    <a:clrScheme name="Simple Light">
      <a:dk1>
        <a:srgbClr val="191919"/>
      </a:dk1>
      <a:lt1>
        <a:srgbClr val="FFFFFF"/>
      </a:lt1>
      <a:dk2>
        <a:srgbClr val="D0E1A3"/>
      </a:dk2>
      <a:lt2>
        <a:srgbClr val="53C3EC"/>
      </a:lt2>
      <a:accent1>
        <a:srgbClr val="5C9CD5"/>
      </a:accent1>
      <a:accent2>
        <a:srgbClr val="6E66A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